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38"/>
  </p:notesMasterIdLst>
  <p:handoutMasterIdLst>
    <p:handoutMasterId r:id="rId39"/>
  </p:handoutMasterIdLst>
  <p:sldIdLst>
    <p:sldId id="257" r:id="rId2"/>
    <p:sldId id="335" r:id="rId3"/>
    <p:sldId id="337" r:id="rId4"/>
    <p:sldId id="338" r:id="rId5"/>
    <p:sldId id="336" r:id="rId6"/>
    <p:sldId id="339" r:id="rId7"/>
    <p:sldId id="345" r:id="rId8"/>
    <p:sldId id="346" r:id="rId9"/>
    <p:sldId id="329" r:id="rId10"/>
    <p:sldId id="357" r:id="rId11"/>
    <p:sldId id="326" r:id="rId12"/>
    <p:sldId id="342" r:id="rId13"/>
    <p:sldId id="340" r:id="rId14"/>
    <p:sldId id="344" r:id="rId15"/>
    <p:sldId id="347" r:id="rId16"/>
    <p:sldId id="349" r:id="rId17"/>
    <p:sldId id="321" r:id="rId18"/>
    <p:sldId id="351" r:id="rId19"/>
    <p:sldId id="348" r:id="rId20"/>
    <p:sldId id="352" r:id="rId21"/>
    <p:sldId id="359" r:id="rId22"/>
    <p:sldId id="358" r:id="rId23"/>
    <p:sldId id="353" r:id="rId24"/>
    <p:sldId id="350" r:id="rId25"/>
    <p:sldId id="355" r:id="rId26"/>
    <p:sldId id="356" r:id="rId27"/>
    <p:sldId id="361" r:id="rId28"/>
    <p:sldId id="354" r:id="rId29"/>
    <p:sldId id="362" r:id="rId30"/>
    <p:sldId id="364" r:id="rId31"/>
    <p:sldId id="363" r:id="rId32"/>
    <p:sldId id="365" r:id="rId33"/>
    <p:sldId id="366" r:id="rId34"/>
    <p:sldId id="367" r:id="rId35"/>
    <p:sldId id="360" r:id="rId36"/>
    <p:sldId id="279" r:id="rId37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82BA"/>
    <a:srgbClr val="1C597E"/>
    <a:srgbClr val="206894"/>
    <a:srgbClr val="2D90CD"/>
    <a:srgbClr val="4EA5D8"/>
    <a:srgbClr val="6CB3DE"/>
    <a:srgbClr val="2C90CE"/>
    <a:srgbClr val="288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0" autoAdjust="0"/>
    <p:restoredTop sz="94660"/>
  </p:normalViewPr>
  <p:slideViewPr>
    <p:cSldViewPr>
      <p:cViewPr>
        <p:scale>
          <a:sx n="62" d="100"/>
          <a:sy n="62" d="100"/>
        </p:scale>
        <p:origin x="-115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9EFCC-B5FB-43C9-A314-F90250D93CB4}" type="doc">
      <dgm:prSet loTypeId="urn:microsoft.com/office/officeart/2005/8/layout/lProcess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CEB66CC-F9FE-4CA6-8806-08DBEAF6DBDA}">
      <dgm:prSet phldrT="[Text]" custT="1"/>
      <dgm:spPr/>
      <dgm:t>
        <a:bodyPr/>
        <a:lstStyle/>
        <a:p>
          <a:pPr rtl="0"/>
          <a:r>
            <a:rPr lang="en-US" sz="2000" b="0" dirty="0" err="1" smtClean="0">
              <a:latin typeface="Franklin Gothic Demi Cond" pitchFamily="34" charset="0"/>
            </a:rPr>
            <a:t>Berihram</a:t>
          </a:r>
          <a:r>
            <a:rPr lang="en-US" sz="2000" b="0" dirty="0" smtClean="0">
              <a:latin typeface="Franklin Gothic Demi Cond" pitchFamily="34" charset="0"/>
            </a:rPr>
            <a:t> </a:t>
          </a:r>
          <a:r>
            <a:rPr lang="en-US" sz="2000" b="0" dirty="0" err="1" smtClean="0">
              <a:latin typeface="Franklin Gothic Demi Cond" pitchFamily="34" charset="0"/>
            </a:rPr>
            <a:t>dan</a:t>
          </a:r>
          <a:r>
            <a:rPr lang="en-US" sz="2000" b="0" dirty="0" smtClean="0">
              <a:latin typeface="Franklin Gothic Demi Cond" pitchFamily="34" charset="0"/>
            </a:rPr>
            <a:t> </a:t>
          </a:r>
          <a:r>
            <a:rPr lang="en-US" sz="2000" b="0" dirty="0" err="1" smtClean="0">
              <a:latin typeface="Franklin Gothic Demi Cond" pitchFamily="34" charset="0"/>
            </a:rPr>
            <a:t>Berniat</a:t>
          </a:r>
          <a:endParaRPr lang="en-US" sz="2000" b="0" dirty="0">
            <a:latin typeface="Franklin Gothic Demi Cond" pitchFamily="34" charset="0"/>
          </a:endParaRPr>
        </a:p>
      </dgm:t>
    </dgm:pt>
    <dgm:pt modelId="{E4818727-9D31-472D-B3AE-C9576BC7A58C}" type="parTrans" cxnId="{467FA68C-6925-48D4-9052-70982CFE4AED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20C80224-C3C7-487E-A5D7-A3D01C366F64}" type="sibTrans" cxnId="{467FA68C-6925-48D4-9052-70982CFE4AED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11AC1543-3023-4867-B497-C21C0F718662}">
      <dgm:prSet phldrT="[Text]" custT="1"/>
      <dgm:spPr/>
      <dgm:t>
        <a:bodyPr/>
        <a:lstStyle/>
        <a:p>
          <a:pPr algn="ctr" rtl="0"/>
          <a:r>
            <a:rPr kumimoji="0" lang="fi-FI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Niat dilakukan di miqot yang telah ditentukan dan telah memakai baju ihram</a:t>
          </a:r>
          <a:endParaRPr lang="en-US" sz="1400" b="0" dirty="0">
            <a:latin typeface="Franklin Gothic Demi Cond" pitchFamily="34" charset="0"/>
          </a:endParaRPr>
        </a:p>
      </dgm:t>
    </dgm:pt>
    <dgm:pt modelId="{6B3B88F8-15AC-463D-9D4A-2477C433B97B}" type="parTrans" cxnId="{8D328FC9-8346-45A5-84CB-580844497D4F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5B8DA138-FA9E-4B52-8814-672DD64D4BF3}" type="sibTrans" cxnId="{8D328FC9-8346-45A5-84CB-580844497D4F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B20F8CFD-2290-475E-9151-991630018697}">
      <dgm:prSet phldrT="[Text]" custT="1"/>
      <dgm:spPr/>
      <dgm:t>
        <a:bodyPr/>
        <a:lstStyle/>
        <a:p>
          <a:pPr rtl="0"/>
          <a:r>
            <a:rPr kumimoji="0" lang="en-US" sz="2000" b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</a:t>
          </a:r>
          <a:endParaRPr lang="en-US" sz="2000" b="0" dirty="0">
            <a:latin typeface="Franklin Gothic Demi Cond" pitchFamily="34" charset="0"/>
          </a:endParaRPr>
        </a:p>
      </dgm:t>
    </dgm:pt>
    <dgm:pt modelId="{13796825-22D3-450A-9E8C-BE12AA7A7BF7}" type="parTrans" cxnId="{85E4B5CD-6E08-4E8C-B414-CEDD43748D34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DD57AF89-3D88-4280-94F5-F165D471CB19}" type="sibTrans" cxnId="{85E4B5CD-6E08-4E8C-B414-CEDD43748D34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C3D8589D-3932-4E39-8E15-C1596AFB736D}">
      <dgm:prSet phldrT="[Text]" custT="1"/>
      <dgm:spPr/>
      <dgm:t>
        <a:bodyPr/>
        <a:lstStyle/>
        <a:p>
          <a:pPr algn="ctr" rtl="0"/>
          <a:r>
            <a:rPr kumimoji="0" lang="fi-FI" sz="11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 adalah mengelilingi Kakbah 7 Kali dimulai dari sudut hajar aswad dengan niat tawaf umroh</a:t>
          </a:r>
          <a:endParaRPr lang="en-US" sz="1100" b="0" dirty="0">
            <a:latin typeface="Franklin Gothic Demi Cond" pitchFamily="34" charset="0"/>
          </a:endParaRPr>
        </a:p>
      </dgm:t>
    </dgm:pt>
    <dgm:pt modelId="{C361DED9-BACD-4D28-B48B-8461735FCE2D}" type="parTrans" cxnId="{BFE16F94-5FC6-4739-B509-7D949C930DAC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2CF09376-842E-4854-BE45-6A08F07E09C6}" type="sibTrans" cxnId="{BFE16F94-5FC6-4739-B509-7D949C930DAC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E56E1BCC-8EFA-4772-9EC7-E320B4935E07}">
      <dgm:prSet phldrT="[Text]" custT="1"/>
      <dgm:spPr/>
      <dgm:t>
        <a:bodyPr/>
        <a:lstStyle/>
        <a:p>
          <a:pPr rtl="0"/>
          <a:r>
            <a:rPr kumimoji="0" lang="en-US" sz="2000" b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Sa’i</a:t>
          </a:r>
          <a:endParaRPr lang="en-US" sz="2000" b="0" dirty="0">
            <a:latin typeface="Franklin Gothic Demi Cond" pitchFamily="34" charset="0"/>
          </a:endParaRPr>
        </a:p>
      </dgm:t>
    </dgm:pt>
    <dgm:pt modelId="{F3C1BBA3-EBFC-44A2-97B6-9DC0592F0AAC}" type="parTrans" cxnId="{8C5DCE9C-E663-4712-BB7F-1A37E4E9B6B2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917F4240-6A9D-4B93-AB21-B843DC60AAE3}" type="sibTrans" cxnId="{8C5DCE9C-E663-4712-BB7F-1A37E4E9B6B2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29938149-B4DD-4CD3-8C3A-94DCBFF923FC}">
      <dgm:prSet phldrT="[Text]" custT="1"/>
      <dgm:spPr/>
      <dgm:t>
        <a:bodyPr/>
        <a:lstStyle/>
        <a:p>
          <a:pPr rtl="0"/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Melaksanakan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rangkaian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rukun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umroh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secara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urut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mulai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dari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sampai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dengan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tahallul</a:t>
          </a:r>
          <a:endParaRPr lang="en-US" sz="1400" b="0" dirty="0">
            <a:solidFill>
              <a:schemeClr val="tx1"/>
            </a:solidFill>
            <a:latin typeface="Franklin Gothic Demi Cond" pitchFamily="34" charset="0"/>
          </a:endParaRPr>
        </a:p>
      </dgm:t>
    </dgm:pt>
    <dgm:pt modelId="{7B72FC51-18F6-48F1-B79E-E8B8CCD1EFF8}" type="parTrans" cxnId="{DD5E1774-5E1B-409F-8BDE-1DD5AE41ACA8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558AD239-FE75-4A10-A94C-886A915094CB}" type="sibTrans" cxnId="{DD5E1774-5E1B-409F-8BDE-1DD5AE41ACA8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171F1730-4588-42AA-849C-40E0C30E6AB7}">
      <dgm:prSet phldrT="[Text]" custT="1"/>
      <dgm:spPr/>
      <dgm:t>
        <a:bodyPr/>
        <a:lstStyle/>
        <a:p>
          <a:pPr rtl="0"/>
          <a:r>
            <a:rPr kumimoji="0" lang="en-US" sz="2000" b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Tahallul</a:t>
          </a:r>
          <a:endParaRPr lang="en-US" sz="2000" b="0" dirty="0">
            <a:latin typeface="Franklin Gothic Demi Cond" pitchFamily="34" charset="0"/>
          </a:endParaRPr>
        </a:p>
      </dgm:t>
    </dgm:pt>
    <dgm:pt modelId="{06046557-0362-4A44-B932-A71CD72F36A6}" type="parTrans" cxnId="{CCF4EF68-3CDE-4E0D-90A0-9741C65D22DD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DF2D3F74-506F-4E07-866A-40921ED6E0FB}" type="sibTrans" cxnId="{CCF4EF68-3CDE-4E0D-90A0-9741C65D22DD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332C7001-2C8E-4FB6-9B5F-DF17955573F4}">
      <dgm:prSet custT="1"/>
      <dgm:spPr/>
      <dgm:t>
        <a:bodyPr/>
        <a:lstStyle/>
        <a:p>
          <a:pPr rtl="0"/>
          <a:r>
            <a:rPr kumimoji="0" lang="fi-FI" sz="1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Tidak ada doa khusus yang harus di baca saat tawaf</a:t>
          </a:r>
        </a:p>
      </dgm:t>
    </dgm:pt>
    <dgm:pt modelId="{4D7538A9-2664-4042-A5CE-7DEBE6437BBB}" type="parTrans" cxnId="{7E59F4F1-C776-44E2-9274-687A2B933258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B408F625-B539-49B0-992E-4AB7468663F6}" type="sibTrans" cxnId="{7E59F4F1-C776-44E2-9274-687A2B933258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F0767D02-519B-4C77-ACC6-F2A12469F11C}">
      <dgm:prSet custT="1"/>
      <dgm:spPr/>
      <dgm:t>
        <a:bodyPr/>
        <a:lstStyle/>
        <a:p>
          <a:pPr rtl="0"/>
          <a:r>
            <a:rPr kumimoji="0" lang="fi-FI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 harus suci dari 2 hadast  dan suci dari najis</a:t>
          </a:r>
          <a:endParaRPr kumimoji="0" lang="fi-FI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Franklin Gothic Demi Cond" pitchFamily="34" charset="0"/>
            <a:cs typeface="Arial" pitchFamily="34" charset="0"/>
          </a:endParaRPr>
        </a:p>
      </dgm:t>
    </dgm:pt>
    <dgm:pt modelId="{FDB3D72B-3F16-4ECA-824B-51C6EF0D7360}" type="parTrans" cxnId="{D73B888D-4C4A-46FD-95D3-9A495042F7C1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4A5A1E88-3498-4D87-B977-872D5894DE32}" type="sibTrans" cxnId="{D73B888D-4C4A-46FD-95D3-9A495042F7C1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5C30A72B-29EC-4FC2-A940-25AB59182970}">
      <dgm:prSet phldrT="[Text]" custT="1"/>
      <dgm:spPr/>
      <dgm:t>
        <a:bodyPr/>
        <a:lstStyle/>
        <a:p>
          <a:pPr rtl="0"/>
          <a:r>
            <a:rPr kumimoji="0" lang="fi-FI" sz="11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Perjalanan melintasi antara bukit Shafa dan Marwah  7 kali dimulai dari shafa dan diakhiri di marwah</a:t>
          </a:r>
          <a:endParaRPr lang="en-US" sz="1100" b="0" dirty="0">
            <a:latin typeface="Franklin Gothic Demi Cond" pitchFamily="34" charset="0"/>
          </a:endParaRPr>
        </a:p>
      </dgm:t>
    </dgm:pt>
    <dgm:pt modelId="{6EAD6D9C-631D-413B-A5AB-20736113F77C}" type="parTrans" cxnId="{0AF9631F-2783-4FCF-9E45-4CDCF3A72560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DE869A85-3E33-4CF6-820F-6D31C60F8880}" type="sibTrans" cxnId="{0AF9631F-2783-4FCF-9E45-4CDCF3A72560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05CEBD33-4309-41EA-BE41-CD33B54A44D0}">
      <dgm:prSet custT="1"/>
      <dgm:spPr/>
      <dgm:t>
        <a:bodyPr/>
        <a:lstStyle/>
        <a:p>
          <a:pPr rtl="0"/>
          <a:r>
            <a:rPr kumimoji="0" lang="fi-FI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  <a:cs typeface="Arial" pitchFamily="34" charset="0"/>
            </a:rPr>
            <a:t>Tidak di haruskan punya wudhu tapi  harus suci dari hadast besar , bagi laki-laki disunnahkan lari 2 kecil diantara 2 tiang hijau</a:t>
          </a:r>
        </a:p>
      </dgm:t>
    </dgm:pt>
    <dgm:pt modelId="{893E3896-711B-401C-BEB3-C11FE42D748B}" type="parTrans" cxnId="{25E04048-5164-47B3-9466-B1C2C87EB130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2F97FAB0-4C8F-45B4-B54B-75E485EC9DF7}" type="sibTrans" cxnId="{25E04048-5164-47B3-9466-B1C2C87EB130}">
      <dgm:prSet/>
      <dgm:spPr/>
      <dgm:t>
        <a:bodyPr/>
        <a:lstStyle/>
        <a:p>
          <a:endParaRPr lang="en-US" b="0">
            <a:latin typeface="Franklin Gothic Demi Cond" pitchFamily="34" charset="0"/>
          </a:endParaRPr>
        </a:p>
      </dgm:t>
    </dgm:pt>
    <dgm:pt modelId="{B438914E-5840-4A49-8347-4E28C8A79E15}">
      <dgm:prSet phldrT="[Text]" custT="1"/>
      <dgm:spPr/>
      <dgm:t>
        <a:bodyPr/>
        <a:lstStyle/>
        <a:p>
          <a:pPr rtl="0"/>
          <a:r>
            <a:rPr lang="en-US" sz="2000" b="0" dirty="0" err="1" smtClean="0">
              <a:latin typeface="Franklin Gothic Demi Cond" pitchFamily="34" charset="0"/>
            </a:rPr>
            <a:t>Tertib</a:t>
          </a:r>
          <a:endParaRPr lang="en-US" sz="2000" b="0" dirty="0">
            <a:latin typeface="Franklin Gothic Demi Cond" pitchFamily="34" charset="0"/>
          </a:endParaRPr>
        </a:p>
      </dgm:t>
    </dgm:pt>
    <dgm:pt modelId="{16F91D00-A460-4F7A-AB47-AEC3D9DB78B0}" type="parTrans" cxnId="{F3B5804B-F3A2-4451-A4B0-DC4458435946}">
      <dgm:prSet/>
      <dgm:spPr/>
      <dgm:t>
        <a:bodyPr/>
        <a:lstStyle/>
        <a:p>
          <a:endParaRPr lang="en-US"/>
        </a:p>
      </dgm:t>
    </dgm:pt>
    <dgm:pt modelId="{79063462-B7FD-4E02-B788-23CB0830E910}" type="sibTrans" cxnId="{F3B5804B-F3A2-4451-A4B0-DC4458435946}">
      <dgm:prSet/>
      <dgm:spPr/>
      <dgm:t>
        <a:bodyPr/>
        <a:lstStyle/>
        <a:p>
          <a:endParaRPr lang="en-US"/>
        </a:p>
      </dgm:t>
    </dgm:pt>
    <dgm:pt modelId="{098D7B38-059B-493B-BE2C-F70D418B069E}">
      <dgm:prSet phldrT="[Text]" custT="1"/>
      <dgm:spPr/>
      <dgm:t>
        <a:bodyPr/>
        <a:lstStyle/>
        <a:p>
          <a:pPr rtl="0"/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Tahallul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artinya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menghalalkan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diri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dari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se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mua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larangan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yang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dilarang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ketika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umrah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setelah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ihram 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dengan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cara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menggunting</a:t>
          </a:r>
          <a:r>
            <a:rPr lang="en-US" sz="14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dirty="0" err="1" smtClean="0">
              <a:solidFill>
                <a:schemeClr val="tx1"/>
              </a:solidFill>
              <a:latin typeface="Franklin Gothic Demi Cond" pitchFamily="34" charset="0"/>
            </a:rPr>
            <a:t>rambut</a:t>
          </a:r>
          <a:endParaRPr lang="en-US" sz="1400" b="0" dirty="0">
            <a:solidFill>
              <a:schemeClr val="tx1"/>
            </a:solidFill>
            <a:latin typeface="Franklin Gothic Demi Cond" pitchFamily="34" charset="0"/>
          </a:endParaRPr>
        </a:p>
      </dgm:t>
    </dgm:pt>
    <dgm:pt modelId="{24C2BBE6-5B19-4E0C-8F00-B8432C49E719}" type="parTrans" cxnId="{9E6279F6-2A47-4AEA-9B03-157DB1024CFC}">
      <dgm:prSet/>
      <dgm:spPr/>
      <dgm:t>
        <a:bodyPr/>
        <a:lstStyle/>
        <a:p>
          <a:endParaRPr lang="en-US"/>
        </a:p>
      </dgm:t>
    </dgm:pt>
    <dgm:pt modelId="{382DAE78-681A-42E7-BB26-DD72CBB5E7BD}" type="sibTrans" cxnId="{9E6279F6-2A47-4AEA-9B03-157DB1024CFC}">
      <dgm:prSet/>
      <dgm:spPr/>
      <dgm:t>
        <a:bodyPr/>
        <a:lstStyle/>
        <a:p>
          <a:endParaRPr lang="en-US"/>
        </a:p>
      </dgm:t>
    </dgm:pt>
    <dgm:pt modelId="{DDD3B3B1-2FFE-467F-924A-E911C0C4ABC5}">
      <dgm:prSet phldrT="[Text]" custT="1"/>
      <dgm:spPr/>
      <dgm:t>
        <a:bodyPr/>
        <a:lstStyle/>
        <a:p>
          <a:pPr algn="ctr" rtl="0"/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Bacaan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Umrah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: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Nawaitu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Umrota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wa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ahromtu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biha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lillahi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ta’ala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atau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Labbaik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Allahumma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dirty="0" err="1" smtClean="0">
              <a:solidFill>
                <a:schemeClr val="tx1"/>
              </a:solidFill>
              <a:latin typeface="Franklin Gothic Demi Cond" pitchFamily="34" charset="0"/>
            </a:rPr>
            <a:t>Umrotan</a:t>
          </a:r>
          <a:r>
            <a:rPr lang="en-US" sz="1200" b="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endParaRPr lang="en-US" sz="1200" b="0" dirty="0">
            <a:solidFill>
              <a:schemeClr val="tx1"/>
            </a:solidFill>
            <a:latin typeface="Franklin Gothic Demi Cond" pitchFamily="34" charset="0"/>
          </a:endParaRPr>
        </a:p>
      </dgm:t>
    </dgm:pt>
    <dgm:pt modelId="{5850EE8E-EF3F-4813-A9EF-27F10546BBA9}" type="parTrans" cxnId="{8BA94D38-69FE-4567-B156-8678E58BA7AA}">
      <dgm:prSet/>
      <dgm:spPr/>
      <dgm:t>
        <a:bodyPr/>
        <a:lstStyle/>
        <a:p>
          <a:endParaRPr lang="en-US"/>
        </a:p>
      </dgm:t>
    </dgm:pt>
    <dgm:pt modelId="{3AB2B8AC-B6F9-4345-9CC9-AC6F32B35B02}" type="sibTrans" cxnId="{8BA94D38-69FE-4567-B156-8678E58BA7AA}">
      <dgm:prSet/>
      <dgm:spPr/>
      <dgm:t>
        <a:bodyPr/>
        <a:lstStyle/>
        <a:p>
          <a:endParaRPr lang="en-US"/>
        </a:p>
      </dgm:t>
    </dgm:pt>
    <dgm:pt modelId="{A8B2D92E-0E17-4A90-BB5D-1620D8ADC782}">
      <dgm:prSet phldrT="[Text]" custT="1"/>
      <dgm:spPr/>
      <dgm:t>
        <a:bodyPr/>
        <a:lstStyle/>
        <a:p>
          <a:pPr rtl="0"/>
          <a:r>
            <a:rPr kumimoji="0" lang="fi-FI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Tidak ada doa khusus yang harus di baca saat sai</a:t>
          </a:r>
          <a:endParaRPr lang="en-US" sz="1400" b="0" dirty="0">
            <a:latin typeface="Franklin Gothic Demi Cond" pitchFamily="34" charset="0"/>
          </a:endParaRPr>
        </a:p>
      </dgm:t>
    </dgm:pt>
    <dgm:pt modelId="{481C2731-CC19-409B-9BF6-DC2DE8057A19}" type="parTrans" cxnId="{4CFE3ABD-2B08-48E7-A2DB-E0ADC81556E3}">
      <dgm:prSet/>
      <dgm:spPr/>
      <dgm:t>
        <a:bodyPr/>
        <a:lstStyle/>
        <a:p>
          <a:endParaRPr lang="en-US"/>
        </a:p>
      </dgm:t>
    </dgm:pt>
    <dgm:pt modelId="{D82DB3BC-B1F5-4F90-9DFB-7DB621D2118E}" type="sibTrans" cxnId="{4CFE3ABD-2B08-48E7-A2DB-E0ADC81556E3}">
      <dgm:prSet/>
      <dgm:spPr/>
      <dgm:t>
        <a:bodyPr/>
        <a:lstStyle/>
        <a:p>
          <a:endParaRPr lang="en-US"/>
        </a:p>
      </dgm:t>
    </dgm:pt>
    <dgm:pt modelId="{D7F7124B-9E9E-4B67-81B5-2C4C6195D8BF}" type="pres">
      <dgm:prSet presAssocID="{65D9EFCC-B5FB-43C9-A314-F90250D93CB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FF10F7-2B0C-4EED-984E-5BF772D39CBF}" type="pres">
      <dgm:prSet presAssocID="{BCEB66CC-F9FE-4CA6-8806-08DBEAF6DBDA}" presName="compNode" presStyleCnt="0"/>
      <dgm:spPr/>
    </dgm:pt>
    <dgm:pt modelId="{828E0021-4E64-4023-9310-413ABAAAF2BF}" type="pres">
      <dgm:prSet presAssocID="{BCEB66CC-F9FE-4CA6-8806-08DBEAF6DBDA}" presName="aNode" presStyleLbl="bgShp" presStyleIdx="0" presStyleCnt="5"/>
      <dgm:spPr/>
      <dgm:t>
        <a:bodyPr/>
        <a:lstStyle/>
        <a:p>
          <a:endParaRPr lang="en-US"/>
        </a:p>
      </dgm:t>
    </dgm:pt>
    <dgm:pt modelId="{A69A912E-8648-44BA-B0E0-676AC9B0B42D}" type="pres">
      <dgm:prSet presAssocID="{BCEB66CC-F9FE-4CA6-8806-08DBEAF6DBDA}" presName="textNode" presStyleLbl="bgShp" presStyleIdx="0" presStyleCnt="5"/>
      <dgm:spPr/>
      <dgm:t>
        <a:bodyPr/>
        <a:lstStyle/>
        <a:p>
          <a:endParaRPr lang="en-US"/>
        </a:p>
      </dgm:t>
    </dgm:pt>
    <dgm:pt modelId="{2960C74D-A4AE-4176-B7C5-D545A07ED116}" type="pres">
      <dgm:prSet presAssocID="{BCEB66CC-F9FE-4CA6-8806-08DBEAF6DBDA}" presName="compChildNode" presStyleCnt="0"/>
      <dgm:spPr/>
    </dgm:pt>
    <dgm:pt modelId="{F3381141-3E31-42A9-B9C6-E67D38A0463D}" type="pres">
      <dgm:prSet presAssocID="{BCEB66CC-F9FE-4CA6-8806-08DBEAF6DBDA}" presName="theInnerList" presStyleCnt="0"/>
      <dgm:spPr/>
    </dgm:pt>
    <dgm:pt modelId="{1F2321DB-04B6-4E08-BDE8-7F545439F64F}" type="pres">
      <dgm:prSet presAssocID="{11AC1543-3023-4867-B497-C21C0F718662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1FD0F-A798-4297-B985-CEC5CC0CCAF5}" type="pres">
      <dgm:prSet presAssocID="{11AC1543-3023-4867-B497-C21C0F718662}" presName="aSpace2" presStyleCnt="0"/>
      <dgm:spPr/>
    </dgm:pt>
    <dgm:pt modelId="{A1DD56BF-E638-4CE2-96EF-FBCFD0BE788C}" type="pres">
      <dgm:prSet presAssocID="{DDD3B3B1-2FFE-467F-924A-E911C0C4ABC5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726F5-2C57-4216-A59F-690296E45007}" type="pres">
      <dgm:prSet presAssocID="{BCEB66CC-F9FE-4CA6-8806-08DBEAF6DBDA}" presName="aSpace" presStyleCnt="0"/>
      <dgm:spPr/>
    </dgm:pt>
    <dgm:pt modelId="{5311D4AB-B632-4AF4-B676-AC5270B9BE76}" type="pres">
      <dgm:prSet presAssocID="{B20F8CFD-2290-475E-9151-991630018697}" presName="compNode" presStyleCnt="0"/>
      <dgm:spPr/>
    </dgm:pt>
    <dgm:pt modelId="{114D42A9-E966-4031-905C-8AABE6396626}" type="pres">
      <dgm:prSet presAssocID="{B20F8CFD-2290-475E-9151-991630018697}" presName="aNode" presStyleLbl="bgShp" presStyleIdx="1" presStyleCnt="5"/>
      <dgm:spPr/>
      <dgm:t>
        <a:bodyPr/>
        <a:lstStyle/>
        <a:p>
          <a:endParaRPr lang="en-US"/>
        </a:p>
      </dgm:t>
    </dgm:pt>
    <dgm:pt modelId="{A24B0738-D725-493F-8B82-9CF56D08267D}" type="pres">
      <dgm:prSet presAssocID="{B20F8CFD-2290-475E-9151-991630018697}" presName="textNode" presStyleLbl="bgShp" presStyleIdx="1" presStyleCnt="5"/>
      <dgm:spPr/>
      <dgm:t>
        <a:bodyPr/>
        <a:lstStyle/>
        <a:p>
          <a:endParaRPr lang="en-US"/>
        </a:p>
      </dgm:t>
    </dgm:pt>
    <dgm:pt modelId="{FA5CA240-AFA8-48DC-A438-15EBEE935C9F}" type="pres">
      <dgm:prSet presAssocID="{B20F8CFD-2290-475E-9151-991630018697}" presName="compChildNode" presStyleCnt="0"/>
      <dgm:spPr/>
    </dgm:pt>
    <dgm:pt modelId="{8C2B6AEA-F44E-431B-804B-46B250783849}" type="pres">
      <dgm:prSet presAssocID="{B20F8CFD-2290-475E-9151-991630018697}" presName="theInnerList" presStyleCnt="0"/>
      <dgm:spPr/>
    </dgm:pt>
    <dgm:pt modelId="{76AF881D-41EC-4EB0-963E-54B3CAFABA02}" type="pres">
      <dgm:prSet presAssocID="{C3D8589D-3932-4E39-8E15-C1596AFB736D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BEB4B-39A9-40AC-BC72-D251C45CA8BB}" type="pres">
      <dgm:prSet presAssocID="{C3D8589D-3932-4E39-8E15-C1596AFB736D}" presName="aSpace2" presStyleCnt="0"/>
      <dgm:spPr/>
    </dgm:pt>
    <dgm:pt modelId="{80D22EAC-60D4-459B-B144-5561D31F0155}" type="pres">
      <dgm:prSet presAssocID="{332C7001-2C8E-4FB6-9B5F-DF17955573F4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813B8-5136-436E-9BAA-F463BD4AABD5}" type="pres">
      <dgm:prSet presAssocID="{332C7001-2C8E-4FB6-9B5F-DF17955573F4}" presName="aSpace2" presStyleCnt="0"/>
      <dgm:spPr/>
    </dgm:pt>
    <dgm:pt modelId="{86EFFE43-7D75-4D46-804E-937BE8278BF0}" type="pres">
      <dgm:prSet presAssocID="{F0767D02-519B-4C77-ACC6-F2A12469F11C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E530A-9989-4505-956F-4F84D66FC025}" type="pres">
      <dgm:prSet presAssocID="{B20F8CFD-2290-475E-9151-991630018697}" presName="aSpace" presStyleCnt="0"/>
      <dgm:spPr/>
    </dgm:pt>
    <dgm:pt modelId="{951509B1-2AFF-40D8-9A60-A77EABC45EE6}" type="pres">
      <dgm:prSet presAssocID="{E56E1BCC-8EFA-4772-9EC7-E320B4935E07}" presName="compNode" presStyleCnt="0"/>
      <dgm:spPr/>
    </dgm:pt>
    <dgm:pt modelId="{60E482DF-67A7-431F-B863-39230F496220}" type="pres">
      <dgm:prSet presAssocID="{E56E1BCC-8EFA-4772-9EC7-E320B4935E07}" presName="aNode" presStyleLbl="bgShp" presStyleIdx="2" presStyleCnt="5"/>
      <dgm:spPr/>
      <dgm:t>
        <a:bodyPr/>
        <a:lstStyle/>
        <a:p>
          <a:endParaRPr lang="en-US"/>
        </a:p>
      </dgm:t>
    </dgm:pt>
    <dgm:pt modelId="{8B924310-4498-4829-B709-CE77F22E369D}" type="pres">
      <dgm:prSet presAssocID="{E56E1BCC-8EFA-4772-9EC7-E320B4935E07}" presName="textNode" presStyleLbl="bgShp" presStyleIdx="2" presStyleCnt="5"/>
      <dgm:spPr/>
      <dgm:t>
        <a:bodyPr/>
        <a:lstStyle/>
        <a:p>
          <a:endParaRPr lang="en-US"/>
        </a:p>
      </dgm:t>
    </dgm:pt>
    <dgm:pt modelId="{44CBE122-033B-4A01-9BD2-C7C46BAF08C6}" type="pres">
      <dgm:prSet presAssocID="{E56E1BCC-8EFA-4772-9EC7-E320B4935E07}" presName="compChildNode" presStyleCnt="0"/>
      <dgm:spPr/>
    </dgm:pt>
    <dgm:pt modelId="{CE310E41-960B-49A6-A65F-193238614713}" type="pres">
      <dgm:prSet presAssocID="{E56E1BCC-8EFA-4772-9EC7-E320B4935E07}" presName="theInnerList" presStyleCnt="0"/>
      <dgm:spPr/>
    </dgm:pt>
    <dgm:pt modelId="{AB3BF648-93FC-48CB-93B1-3C350177720A}" type="pres">
      <dgm:prSet presAssocID="{5C30A72B-29EC-4FC2-A940-25AB59182970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D5632-1170-4F63-A677-9633EE99912F}" type="pres">
      <dgm:prSet presAssocID="{5C30A72B-29EC-4FC2-A940-25AB59182970}" presName="aSpace2" presStyleCnt="0"/>
      <dgm:spPr/>
    </dgm:pt>
    <dgm:pt modelId="{1AC94E16-EF78-4E71-8F7C-D1E9C586C66B}" type="pres">
      <dgm:prSet presAssocID="{A8B2D92E-0E17-4A90-BB5D-1620D8ADC782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EDCB5B-41C8-452B-9B26-38C799803086}" type="pres">
      <dgm:prSet presAssocID="{A8B2D92E-0E17-4A90-BB5D-1620D8ADC782}" presName="aSpace2" presStyleCnt="0"/>
      <dgm:spPr/>
    </dgm:pt>
    <dgm:pt modelId="{5DF3F2CD-166D-4B6E-9D47-32CA8946AA8A}" type="pres">
      <dgm:prSet presAssocID="{05CEBD33-4309-41EA-BE41-CD33B54A44D0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3E9CFD-AF88-4C91-BFF1-5CE02DF05F01}" type="pres">
      <dgm:prSet presAssocID="{E56E1BCC-8EFA-4772-9EC7-E320B4935E07}" presName="aSpace" presStyleCnt="0"/>
      <dgm:spPr/>
    </dgm:pt>
    <dgm:pt modelId="{9F4F5038-AE67-421A-824F-89ED7604079A}" type="pres">
      <dgm:prSet presAssocID="{171F1730-4588-42AA-849C-40E0C30E6AB7}" presName="compNode" presStyleCnt="0"/>
      <dgm:spPr/>
    </dgm:pt>
    <dgm:pt modelId="{4E39F469-C0F1-4ECD-86D7-75591747C663}" type="pres">
      <dgm:prSet presAssocID="{171F1730-4588-42AA-849C-40E0C30E6AB7}" presName="aNode" presStyleLbl="bgShp" presStyleIdx="3" presStyleCnt="5"/>
      <dgm:spPr/>
      <dgm:t>
        <a:bodyPr/>
        <a:lstStyle/>
        <a:p>
          <a:endParaRPr lang="en-US"/>
        </a:p>
      </dgm:t>
    </dgm:pt>
    <dgm:pt modelId="{FB61498B-C09D-4DE0-8602-715891A5104A}" type="pres">
      <dgm:prSet presAssocID="{171F1730-4588-42AA-849C-40E0C30E6AB7}" presName="textNode" presStyleLbl="bgShp" presStyleIdx="3" presStyleCnt="5"/>
      <dgm:spPr/>
      <dgm:t>
        <a:bodyPr/>
        <a:lstStyle/>
        <a:p>
          <a:endParaRPr lang="en-US"/>
        </a:p>
      </dgm:t>
    </dgm:pt>
    <dgm:pt modelId="{38A1304A-F0DB-4BD2-897C-528CA04D6BAC}" type="pres">
      <dgm:prSet presAssocID="{171F1730-4588-42AA-849C-40E0C30E6AB7}" presName="compChildNode" presStyleCnt="0"/>
      <dgm:spPr/>
    </dgm:pt>
    <dgm:pt modelId="{61D9E3DE-F72C-4762-83DD-BE82D55E36E6}" type="pres">
      <dgm:prSet presAssocID="{171F1730-4588-42AA-849C-40E0C30E6AB7}" presName="theInnerList" presStyleCnt="0"/>
      <dgm:spPr/>
    </dgm:pt>
    <dgm:pt modelId="{1DB9B189-A166-45CF-B017-29CB2C58E65B}" type="pres">
      <dgm:prSet presAssocID="{098D7B38-059B-493B-BE2C-F70D418B069E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B34DE-1789-4966-976D-629E13DE8AAA}" type="pres">
      <dgm:prSet presAssocID="{171F1730-4588-42AA-849C-40E0C30E6AB7}" presName="aSpace" presStyleCnt="0"/>
      <dgm:spPr/>
    </dgm:pt>
    <dgm:pt modelId="{20B0116A-53D2-4396-958F-5D9123977E2C}" type="pres">
      <dgm:prSet presAssocID="{B438914E-5840-4A49-8347-4E28C8A79E15}" presName="compNode" presStyleCnt="0"/>
      <dgm:spPr/>
    </dgm:pt>
    <dgm:pt modelId="{46347A44-1F32-44A8-953B-C6D48DA22E24}" type="pres">
      <dgm:prSet presAssocID="{B438914E-5840-4A49-8347-4E28C8A79E15}" presName="aNode" presStyleLbl="bgShp" presStyleIdx="4" presStyleCnt="5"/>
      <dgm:spPr/>
      <dgm:t>
        <a:bodyPr/>
        <a:lstStyle/>
        <a:p>
          <a:endParaRPr lang="en-US"/>
        </a:p>
      </dgm:t>
    </dgm:pt>
    <dgm:pt modelId="{505B65E0-85EF-474F-8987-143A26BBB72A}" type="pres">
      <dgm:prSet presAssocID="{B438914E-5840-4A49-8347-4E28C8A79E15}" presName="textNode" presStyleLbl="bgShp" presStyleIdx="4" presStyleCnt="5"/>
      <dgm:spPr/>
      <dgm:t>
        <a:bodyPr/>
        <a:lstStyle/>
        <a:p>
          <a:endParaRPr lang="en-US"/>
        </a:p>
      </dgm:t>
    </dgm:pt>
    <dgm:pt modelId="{37F752F4-FD78-483E-8670-E1F17EDA0E2E}" type="pres">
      <dgm:prSet presAssocID="{B438914E-5840-4A49-8347-4E28C8A79E15}" presName="compChildNode" presStyleCnt="0"/>
      <dgm:spPr/>
    </dgm:pt>
    <dgm:pt modelId="{5E6AF983-360B-4547-A703-12AFF0669B3F}" type="pres">
      <dgm:prSet presAssocID="{B438914E-5840-4A49-8347-4E28C8A79E15}" presName="theInnerList" presStyleCnt="0"/>
      <dgm:spPr/>
    </dgm:pt>
    <dgm:pt modelId="{E906FC8B-6500-4B74-97FC-BA69EC11B5AB}" type="pres">
      <dgm:prSet presAssocID="{29938149-B4DD-4CD3-8C3A-94DCBFF923FC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B355F8-05D5-4263-9161-878EABD5D541}" type="presOf" srcId="{5C30A72B-29EC-4FC2-A940-25AB59182970}" destId="{AB3BF648-93FC-48CB-93B1-3C350177720A}" srcOrd="0" destOrd="0" presId="urn:microsoft.com/office/officeart/2005/8/layout/lProcess2"/>
    <dgm:cxn modelId="{2D42DA8E-8363-4378-8F54-2EA699430135}" type="presOf" srcId="{171F1730-4588-42AA-849C-40E0C30E6AB7}" destId="{4E39F469-C0F1-4ECD-86D7-75591747C663}" srcOrd="0" destOrd="0" presId="urn:microsoft.com/office/officeart/2005/8/layout/lProcess2"/>
    <dgm:cxn modelId="{22407597-9BEA-402D-BE00-2AD8DA01541B}" type="presOf" srcId="{171F1730-4588-42AA-849C-40E0C30E6AB7}" destId="{FB61498B-C09D-4DE0-8602-715891A5104A}" srcOrd="1" destOrd="0" presId="urn:microsoft.com/office/officeart/2005/8/layout/lProcess2"/>
    <dgm:cxn modelId="{9E6279F6-2A47-4AEA-9B03-157DB1024CFC}" srcId="{171F1730-4588-42AA-849C-40E0C30E6AB7}" destId="{098D7B38-059B-493B-BE2C-F70D418B069E}" srcOrd="0" destOrd="0" parTransId="{24C2BBE6-5B19-4E0C-8F00-B8432C49E719}" sibTransId="{382DAE78-681A-42E7-BB26-DD72CBB5E7BD}"/>
    <dgm:cxn modelId="{CCF4EF68-3CDE-4E0D-90A0-9741C65D22DD}" srcId="{65D9EFCC-B5FB-43C9-A314-F90250D93CB4}" destId="{171F1730-4588-42AA-849C-40E0C30E6AB7}" srcOrd="3" destOrd="0" parTransId="{06046557-0362-4A44-B932-A71CD72F36A6}" sibTransId="{DF2D3F74-506F-4E07-866A-40921ED6E0FB}"/>
    <dgm:cxn modelId="{8C5DCE9C-E663-4712-BB7F-1A37E4E9B6B2}" srcId="{65D9EFCC-B5FB-43C9-A314-F90250D93CB4}" destId="{E56E1BCC-8EFA-4772-9EC7-E320B4935E07}" srcOrd="2" destOrd="0" parTransId="{F3C1BBA3-EBFC-44A2-97B6-9DC0592F0AAC}" sibTransId="{917F4240-6A9D-4B93-AB21-B843DC60AAE3}"/>
    <dgm:cxn modelId="{DD5E1774-5E1B-409F-8BDE-1DD5AE41ACA8}" srcId="{B438914E-5840-4A49-8347-4E28C8A79E15}" destId="{29938149-B4DD-4CD3-8C3A-94DCBFF923FC}" srcOrd="0" destOrd="0" parTransId="{7B72FC51-18F6-48F1-B79E-E8B8CCD1EFF8}" sibTransId="{558AD239-FE75-4A10-A94C-886A915094CB}"/>
    <dgm:cxn modelId="{0AF9631F-2783-4FCF-9E45-4CDCF3A72560}" srcId="{E56E1BCC-8EFA-4772-9EC7-E320B4935E07}" destId="{5C30A72B-29EC-4FC2-A940-25AB59182970}" srcOrd="0" destOrd="0" parTransId="{6EAD6D9C-631D-413B-A5AB-20736113F77C}" sibTransId="{DE869A85-3E33-4CF6-820F-6D31C60F8880}"/>
    <dgm:cxn modelId="{1F3DC2C7-605D-4426-9471-86BD09CC89B4}" type="presOf" srcId="{332C7001-2C8E-4FB6-9B5F-DF17955573F4}" destId="{80D22EAC-60D4-459B-B144-5561D31F0155}" srcOrd="0" destOrd="0" presId="urn:microsoft.com/office/officeart/2005/8/layout/lProcess2"/>
    <dgm:cxn modelId="{F3B5804B-F3A2-4451-A4B0-DC4458435946}" srcId="{65D9EFCC-B5FB-43C9-A314-F90250D93CB4}" destId="{B438914E-5840-4A49-8347-4E28C8A79E15}" srcOrd="4" destOrd="0" parTransId="{16F91D00-A460-4F7A-AB47-AEC3D9DB78B0}" sibTransId="{79063462-B7FD-4E02-B788-23CB0830E910}"/>
    <dgm:cxn modelId="{8D328FC9-8346-45A5-84CB-580844497D4F}" srcId="{BCEB66CC-F9FE-4CA6-8806-08DBEAF6DBDA}" destId="{11AC1543-3023-4867-B497-C21C0F718662}" srcOrd="0" destOrd="0" parTransId="{6B3B88F8-15AC-463D-9D4A-2477C433B97B}" sibTransId="{5B8DA138-FA9E-4B52-8814-672DD64D4BF3}"/>
    <dgm:cxn modelId="{918C8FFC-31DA-4A1D-84FE-54E44E44A7EA}" type="presOf" srcId="{65D9EFCC-B5FB-43C9-A314-F90250D93CB4}" destId="{D7F7124B-9E9E-4B67-81B5-2C4C6195D8BF}" srcOrd="0" destOrd="0" presId="urn:microsoft.com/office/officeart/2005/8/layout/lProcess2"/>
    <dgm:cxn modelId="{AC3DE990-A9C6-4784-B774-500D35E4B1CA}" type="presOf" srcId="{E56E1BCC-8EFA-4772-9EC7-E320B4935E07}" destId="{8B924310-4498-4829-B709-CE77F22E369D}" srcOrd="1" destOrd="0" presId="urn:microsoft.com/office/officeart/2005/8/layout/lProcess2"/>
    <dgm:cxn modelId="{13608FDB-19D2-4174-A628-5C5495FA0942}" type="presOf" srcId="{E56E1BCC-8EFA-4772-9EC7-E320B4935E07}" destId="{60E482DF-67A7-431F-B863-39230F496220}" srcOrd="0" destOrd="0" presId="urn:microsoft.com/office/officeart/2005/8/layout/lProcess2"/>
    <dgm:cxn modelId="{D8BA3AD8-975A-4822-927A-15B81A966D32}" type="presOf" srcId="{B20F8CFD-2290-475E-9151-991630018697}" destId="{A24B0738-D725-493F-8B82-9CF56D08267D}" srcOrd="1" destOrd="0" presId="urn:microsoft.com/office/officeart/2005/8/layout/lProcess2"/>
    <dgm:cxn modelId="{8BA94D38-69FE-4567-B156-8678E58BA7AA}" srcId="{BCEB66CC-F9FE-4CA6-8806-08DBEAF6DBDA}" destId="{DDD3B3B1-2FFE-467F-924A-E911C0C4ABC5}" srcOrd="1" destOrd="0" parTransId="{5850EE8E-EF3F-4813-A9EF-27F10546BBA9}" sibTransId="{3AB2B8AC-B6F9-4345-9CC9-AC6F32B35B02}"/>
    <dgm:cxn modelId="{4CFE3ABD-2B08-48E7-A2DB-E0ADC81556E3}" srcId="{E56E1BCC-8EFA-4772-9EC7-E320B4935E07}" destId="{A8B2D92E-0E17-4A90-BB5D-1620D8ADC782}" srcOrd="1" destOrd="0" parTransId="{481C2731-CC19-409B-9BF6-DC2DE8057A19}" sibTransId="{D82DB3BC-B1F5-4F90-9DFB-7DB621D2118E}"/>
    <dgm:cxn modelId="{25E04048-5164-47B3-9466-B1C2C87EB130}" srcId="{E56E1BCC-8EFA-4772-9EC7-E320B4935E07}" destId="{05CEBD33-4309-41EA-BE41-CD33B54A44D0}" srcOrd="2" destOrd="0" parTransId="{893E3896-711B-401C-BEB3-C11FE42D748B}" sibTransId="{2F97FAB0-4C8F-45B4-B54B-75E485EC9DF7}"/>
    <dgm:cxn modelId="{467FA68C-6925-48D4-9052-70982CFE4AED}" srcId="{65D9EFCC-B5FB-43C9-A314-F90250D93CB4}" destId="{BCEB66CC-F9FE-4CA6-8806-08DBEAF6DBDA}" srcOrd="0" destOrd="0" parTransId="{E4818727-9D31-472D-B3AE-C9576BC7A58C}" sibTransId="{20C80224-C3C7-487E-A5D7-A3D01C366F64}"/>
    <dgm:cxn modelId="{62B5A585-F235-4758-993F-99F178C0BE16}" type="presOf" srcId="{C3D8589D-3932-4E39-8E15-C1596AFB736D}" destId="{76AF881D-41EC-4EB0-963E-54B3CAFABA02}" srcOrd="0" destOrd="0" presId="urn:microsoft.com/office/officeart/2005/8/layout/lProcess2"/>
    <dgm:cxn modelId="{4C95B613-59DF-4093-8307-01FE02BFAC3C}" type="presOf" srcId="{29938149-B4DD-4CD3-8C3A-94DCBFF923FC}" destId="{E906FC8B-6500-4B74-97FC-BA69EC11B5AB}" srcOrd="0" destOrd="0" presId="urn:microsoft.com/office/officeart/2005/8/layout/lProcess2"/>
    <dgm:cxn modelId="{1531A951-E62A-4BFA-BE3F-C7046E9EA948}" type="presOf" srcId="{B438914E-5840-4A49-8347-4E28C8A79E15}" destId="{505B65E0-85EF-474F-8987-143A26BBB72A}" srcOrd="1" destOrd="0" presId="urn:microsoft.com/office/officeart/2005/8/layout/lProcess2"/>
    <dgm:cxn modelId="{85E4B5CD-6E08-4E8C-B414-CEDD43748D34}" srcId="{65D9EFCC-B5FB-43C9-A314-F90250D93CB4}" destId="{B20F8CFD-2290-475E-9151-991630018697}" srcOrd="1" destOrd="0" parTransId="{13796825-22D3-450A-9E8C-BE12AA7A7BF7}" sibTransId="{DD57AF89-3D88-4280-94F5-F165D471CB19}"/>
    <dgm:cxn modelId="{00EF5E0B-B886-4A6F-B3F7-30A3BD7B21EC}" type="presOf" srcId="{05CEBD33-4309-41EA-BE41-CD33B54A44D0}" destId="{5DF3F2CD-166D-4B6E-9D47-32CA8946AA8A}" srcOrd="0" destOrd="0" presId="urn:microsoft.com/office/officeart/2005/8/layout/lProcess2"/>
    <dgm:cxn modelId="{E59B3DEB-818E-4819-BC17-27EDA347F0D8}" type="presOf" srcId="{BCEB66CC-F9FE-4CA6-8806-08DBEAF6DBDA}" destId="{A69A912E-8648-44BA-B0E0-676AC9B0B42D}" srcOrd="1" destOrd="0" presId="urn:microsoft.com/office/officeart/2005/8/layout/lProcess2"/>
    <dgm:cxn modelId="{B5979B80-F8D2-4DB1-8E15-6DB702332E2E}" type="presOf" srcId="{DDD3B3B1-2FFE-467F-924A-E911C0C4ABC5}" destId="{A1DD56BF-E638-4CE2-96EF-FBCFD0BE788C}" srcOrd="0" destOrd="0" presId="urn:microsoft.com/office/officeart/2005/8/layout/lProcess2"/>
    <dgm:cxn modelId="{3DB813E2-974B-41CB-A177-D2A9AF99C20E}" type="presOf" srcId="{098D7B38-059B-493B-BE2C-F70D418B069E}" destId="{1DB9B189-A166-45CF-B017-29CB2C58E65B}" srcOrd="0" destOrd="0" presId="urn:microsoft.com/office/officeart/2005/8/layout/lProcess2"/>
    <dgm:cxn modelId="{B490F021-7E33-4318-B25D-ABCE13A83BA7}" type="presOf" srcId="{A8B2D92E-0E17-4A90-BB5D-1620D8ADC782}" destId="{1AC94E16-EF78-4E71-8F7C-D1E9C586C66B}" srcOrd="0" destOrd="0" presId="urn:microsoft.com/office/officeart/2005/8/layout/lProcess2"/>
    <dgm:cxn modelId="{8B9602F3-B102-4E10-B13A-BA1816C83FD5}" type="presOf" srcId="{B20F8CFD-2290-475E-9151-991630018697}" destId="{114D42A9-E966-4031-905C-8AABE6396626}" srcOrd="0" destOrd="0" presId="urn:microsoft.com/office/officeart/2005/8/layout/lProcess2"/>
    <dgm:cxn modelId="{F068865E-056A-44F2-8EE6-DF2FD37BAEBE}" type="presOf" srcId="{F0767D02-519B-4C77-ACC6-F2A12469F11C}" destId="{86EFFE43-7D75-4D46-804E-937BE8278BF0}" srcOrd="0" destOrd="0" presId="urn:microsoft.com/office/officeart/2005/8/layout/lProcess2"/>
    <dgm:cxn modelId="{040FAFFF-C6E2-4DA6-A65F-0777C4AB5212}" type="presOf" srcId="{11AC1543-3023-4867-B497-C21C0F718662}" destId="{1F2321DB-04B6-4E08-BDE8-7F545439F64F}" srcOrd="0" destOrd="0" presId="urn:microsoft.com/office/officeart/2005/8/layout/lProcess2"/>
    <dgm:cxn modelId="{D73B888D-4C4A-46FD-95D3-9A495042F7C1}" srcId="{B20F8CFD-2290-475E-9151-991630018697}" destId="{F0767D02-519B-4C77-ACC6-F2A12469F11C}" srcOrd="2" destOrd="0" parTransId="{FDB3D72B-3F16-4ECA-824B-51C6EF0D7360}" sibTransId="{4A5A1E88-3498-4D87-B977-872D5894DE32}"/>
    <dgm:cxn modelId="{7E59F4F1-C776-44E2-9274-687A2B933258}" srcId="{B20F8CFD-2290-475E-9151-991630018697}" destId="{332C7001-2C8E-4FB6-9B5F-DF17955573F4}" srcOrd="1" destOrd="0" parTransId="{4D7538A9-2664-4042-A5CE-7DEBE6437BBB}" sibTransId="{B408F625-B539-49B0-992E-4AB7468663F6}"/>
    <dgm:cxn modelId="{677A9F34-F1EA-4AFE-87B4-BB8F57F3EA99}" type="presOf" srcId="{B438914E-5840-4A49-8347-4E28C8A79E15}" destId="{46347A44-1F32-44A8-953B-C6D48DA22E24}" srcOrd="0" destOrd="0" presId="urn:microsoft.com/office/officeart/2005/8/layout/lProcess2"/>
    <dgm:cxn modelId="{7884B029-9D70-4C2A-879B-14FBC56414E8}" type="presOf" srcId="{BCEB66CC-F9FE-4CA6-8806-08DBEAF6DBDA}" destId="{828E0021-4E64-4023-9310-413ABAAAF2BF}" srcOrd="0" destOrd="0" presId="urn:microsoft.com/office/officeart/2005/8/layout/lProcess2"/>
    <dgm:cxn modelId="{BFE16F94-5FC6-4739-B509-7D949C930DAC}" srcId="{B20F8CFD-2290-475E-9151-991630018697}" destId="{C3D8589D-3932-4E39-8E15-C1596AFB736D}" srcOrd="0" destOrd="0" parTransId="{C361DED9-BACD-4D28-B48B-8461735FCE2D}" sibTransId="{2CF09376-842E-4854-BE45-6A08F07E09C6}"/>
    <dgm:cxn modelId="{7DA76711-138B-45F8-9F77-54A58B7B6848}" type="presParOf" srcId="{D7F7124B-9E9E-4B67-81B5-2C4C6195D8BF}" destId="{C7FF10F7-2B0C-4EED-984E-5BF772D39CBF}" srcOrd="0" destOrd="0" presId="urn:microsoft.com/office/officeart/2005/8/layout/lProcess2"/>
    <dgm:cxn modelId="{E551AE2D-EE3B-4D30-BC14-FCED45EFF744}" type="presParOf" srcId="{C7FF10F7-2B0C-4EED-984E-5BF772D39CBF}" destId="{828E0021-4E64-4023-9310-413ABAAAF2BF}" srcOrd="0" destOrd="0" presId="urn:microsoft.com/office/officeart/2005/8/layout/lProcess2"/>
    <dgm:cxn modelId="{3A0028A3-0491-4251-8604-6B79C4869879}" type="presParOf" srcId="{C7FF10F7-2B0C-4EED-984E-5BF772D39CBF}" destId="{A69A912E-8648-44BA-B0E0-676AC9B0B42D}" srcOrd="1" destOrd="0" presId="urn:microsoft.com/office/officeart/2005/8/layout/lProcess2"/>
    <dgm:cxn modelId="{B9982056-4738-4018-B584-D0BCD3EB03BF}" type="presParOf" srcId="{C7FF10F7-2B0C-4EED-984E-5BF772D39CBF}" destId="{2960C74D-A4AE-4176-B7C5-D545A07ED116}" srcOrd="2" destOrd="0" presId="urn:microsoft.com/office/officeart/2005/8/layout/lProcess2"/>
    <dgm:cxn modelId="{98822917-CF14-4C39-8F40-31CB062558B4}" type="presParOf" srcId="{2960C74D-A4AE-4176-B7C5-D545A07ED116}" destId="{F3381141-3E31-42A9-B9C6-E67D38A0463D}" srcOrd="0" destOrd="0" presId="urn:microsoft.com/office/officeart/2005/8/layout/lProcess2"/>
    <dgm:cxn modelId="{2CE47FAA-2DB5-435A-BB4F-86C3DBB9D08B}" type="presParOf" srcId="{F3381141-3E31-42A9-B9C6-E67D38A0463D}" destId="{1F2321DB-04B6-4E08-BDE8-7F545439F64F}" srcOrd="0" destOrd="0" presId="urn:microsoft.com/office/officeart/2005/8/layout/lProcess2"/>
    <dgm:cxn modelId="{EE081A38-A815-4DC7-B506-827887088173}" type="presParOf" srcId="{F3381141-3E31-42A9-B9C6-E67D38A0463D}" destId="{D441FD0F-A798-4297-B985-CEC5CC0CCAF5}" srcOrd="1" destOrd="0" presId="urn:microsoft.com/office/officeart/2005/8/layout/lProcess2"/>
    <dgm:cxn modelId="{4395E24D-579A-4FA9-B1DF-C45BEB1670F5}" type="presParOf" srcId="{F3381141-3E31-42A9-B9C6-E67D38A0463D}" destId="{A1DD56BF-E638-4CE2-96EF-FBCFD0BE788C}" srcOrd="2" destOrd="0" presId="urn:microsoft.com/office/officeart/2005/8/layout/lProcess2"/>
    <dgm:cxn modelId="{2CADBDC8-AFBD-47F8-9616-46728F9B4936}" type="presParOf" srcId="{D7F7124B-9E9E-4B67-81B5-2C4C6195D8BF}" destId="{A21726F5-2C57-4216-A59F-690296E45007}" srcOrd="1" destOrd="0" presId="urn:microsoft.com/office/officeart/2005/8/layout/lProcess2"/>
    <dgm:cxn modelId="{8B9B5489-1A23-4BC5-B759-A8E48B7B20A6}" type="presParOf" srcId="{D7F7124B-9E9E-4B67-81B5-2C4C6195D8BF}" destId="{5311D4AB-B632-4AF4-B676-AC5270B9BE76}" srcOrd="2" destOrd="0" presId="urn:microsoft.com/office/officeart/2005/8/layout/lProcess2"/>
    <dgm:cxn modelId="{4217025B-4790-443A-98C1-DC09E6293826}" type="presParOf" srcId="{5311D4AB-B632-4AF4-B676-AC5270B9BE76}" destId="{114D42A9-E966-4031-905C-8AABE6396626}" srcOrd="0" destOrd="0" presId="urn:microsoft.com/office/officeart/2005/8/layout/lProcess2"/>
    <dgm:cxn modelId="{42301C91-68F7-4B00-AA8F-E7E98402BFFB}" type="presParOf" srcId="{5311D4AB-B632-4AF4-B676-AC5270B9BE76}" destId="{A24B0738-D725-493F-8B82-9CF56D08267D}" srcOrd="1" destOrd="0" presId="urn:microsoft.com/office/officeart/2005/8/layout/lProcess2"/>
    <dgm:cxn modelId="{CA887830-F850-4C62-B409-10E2C06503D7}" type="presParOf" srcId="{5311D4AB-B632-4AF4-B676-AC5270B9BE76}" destId="{FA5CA240-AFA8-48DC-A438-15EBEE935C9F}" srcOrd="2" destOrd="0" presId="urn:microsoft.com/office/officeart/2005/8/layout/lProcess2"/>
    <dgm:cxn modelId="{78E18590-D6F2-42E9-AC53-DBDF5EAF1B03}" type="presParOf" srcId="{FA5CA240-AFA8-48DC-A438-15EBEE935C9F}" destId="{8C2B6AEA-F44E-431B-804B-46B250783849}" srcOrd="0" destOrd="0" presId="urn:microsoft.com/office/officeart/2005/8/layout/lProcess2"/>
    <dgm:cxn modelId="{CE2D0E88-CDED-479E-A492-EC5224D0616E}" type="presParOf" srcId="{8C2B6AEA-F44E-431B-804B-46B250783849}" destId="{76AF881D-41EC-4EB0-963E-54B3CAFABA02}" srcOrd="0" destOrd="0" presId="urn:microsoft.com/office/officeart/2005/8/layout/lProcess2"/>
    <dgm:cxn modelId="{D64C95A5-0B14-4E36-A977-E51DC199373A}" type="presParOf" srcId="{8C2B6AEA-F44E-431B-804B-46B250783849}" destId="{756BEB4B-39A9-40AC-BC72-D251C45CA8BB}" srcOrd="1" destOrd="0" presId="urn:microsoft.com/office/officeart/2005/8/layout/lProcess2"/>
    <dgm:cxn modelId="{F1084D3A-69BF-46A0-AB44-0A6A2EB51385}" type="presParOf" srcId="{8C2B6AEA-F44E-431B-804B-46B250783849}" destId="{80D22EAC-60D4-459B-B144-5561D31F0155}" srcOrd="2" destOrd="0" presId="urn:microsoft.com/office/officeart/2005/8/layout/lProcess2"/>
    <dgm:cxn modelId="{4B4FB7BD-F7EE-4D29-A7A7-76B0CA39AB35}" type="presParOf" srcId="{8C2B6AEA-F44E-431B-804B-46B250783849}" destId="{3F4813B8-5136-436E-9BAA-F463BD4AABD5}" srcOrd="3" destOrd="0" presId="urn:microsoft.com/office/officeart/2005/8/layout/lProcess2"/>
    <dgm:cxn modelId="{53633EAC-AE64-40F6-9E39-D94FAB4462AA}" type="presParOf" srcId="{8C2B6AEA-F44E-431B-804B-46B250783849}" destId="{86EFFE43-7D75-4D46-804E-937BE8278BF0}" srcOrd="4" destOrd="0" presId="urn:microsoft.com/office/officeart/2005/8/layout/lProcess2"/>
    <dgm:cxn modelId="{9F05CA89-B66E-49CD-981D-A9480EA8C165}" type="presParOf" srcId="{D7F7124B-9E9E-4B67-81B5-2C4C6195D8BF}" destId="{C34E530A-9989-4505-956F-4F84D66FC025}" srcOrd="3" destOrd="0" presId="urn:microsoft.com/office/officeart/2005/8/layout/lProcess2"/>
    <dgm:cxn modelId="{0585BFF6-5CB4-4D89-B270-66F05BCA48B3}" type="presParOf" srcId="{D7F7124B-9E9E-4B67-81B5-2C4C6195D8BF}" destId="{951509B1-2AFF-40D8-9A60-A77EABC45EE6}" srcOrd="4" destOrd="0" presId="urn:microsoft.com/office/officeart/2005/8/layout/lProcess2"/>
    <dgm:cxn modelId="{1E5D353B-9300-4A6F-89CC-F59034703BF7}" type="presParOf" srcId="{951509B1-2AFF-40D8-9A60-A77EABC45EE6}" destId="{60E482DF-67A7-431F-B863-39230F496220}" srcOrd="0" destOrd="0" presId="urn:microsoft.com/office/officeart/2005/8/layout/lProcess2"/>
    <dgm:cxn modelId="{E0261496-413F-40A7-A185-9E273D067AF5}" type="presParOf" srcId="{951509B1-2AFF-40D8-9A60-A77EABC45EE6}" destId="{8B924310-4498-4829-B709-CE77F22E369D}" srcOrd="1" destOrd="0" presId="urn:microsoft.com/office/officeart/2005/8/layout/lProcess2"/>
    <dgm:cxn modelId="{B70A2C67-9C71-4204-8A3E-2E78359AAC43}" type="presParOf" srcId="{951509B1-2AFF-40D8-9A60-A77EABC45EE6}" destId="{44CBE122-033B-4A01-9BD2-C7C46BAF08C6}" srcOrd="2" destOrd="0" presId="urn:microsoft.com/office/officeart/2005/8/layout/lProcess2"/>
    <dgm:cxn modelId="{AE849A68-22FC-40C1-98EF-3906F50B66E6}" type="presParOf" srcId="{44CBE122-033B-4A01-9BD2-C7C46BAF08C6}" destId="{CE310E41-960B-49A6-A65F-193238614713}" srcOrd="0" destOrd="0" presId="urn:microsoft.com/office/officeart/2005/8/layout/lProcess2"/>
    <dgm:cxn modelId="{9AAE0217-08EC-4417-9520-C6881B766BC5}" type="presParOf" srcId="{CE310E41-960B-49A6-A65F-193238614713}" destId="{AB3BF648-93FC-48CB-93B1-3C350177720A}" srcOrd="0" destOrd="0" presId="urn:microsoft.com/office/officeart/2005/8/layout/lProcess2"/>
    <dgm:cxn modelId="{675AC7BB-8B74-4D5C-A0C6-2211216F4554}" type="presParOf" srcId="{CE310E41-960B-49A6-A65F-193238614713}" destId="{DCDD5632-1170-4F63-A677-9633EE99912F}" srcOrd="1" destOrd="0" presId="urn:microsoft.com/office/officeart/2005/8/layout/lProcess2"/>
    <dgm:cxn modelId="{2A1D3C20-3139-4C6C-9FC8-27FD60102D05}" type="presParOf" srcId="{CE310E41-960B-49A6-A65F-193238614713}" destId="{1AC94E16-EF78-4E71-8F7C-D1E9C586C66B}" srcOrd="2" destOrd="0" presId="urn:microsoft.com/office/officeart/2005/8/layout/lProcess2"/>
    <dgm:cxn modelId="{C56A0142-B0E6-4D74-9EFC-34BFDE682709}" type="presParOf" srcId="{CE310E41-960B-49A6-A65F-193238614713}" destId="{AFEDCB5B-41C8-452B-9B26-38C799803086}" srcOrd="3" destOrd="0" presId="urn:microsoft.com/office/officeart/2005/8/layout/lProcess2"/>
    <dgm:cxn modelId="{F2CECD88-1A5C-40C7-8823-FFC1960EC936}" type="presParOf" srcId="{CE310E41-960B-49A6-A65F-193238614713}" destId="{5DF3F2CD-166D-4B6E-9D47-32CA8946AA8A}" srcOrd="4" destOrd="0" presId="urn:microsoft.com/office/officeart/2005/8/layout/lProcess2"/>
    <dgm:cxn modelId="{D9AA0F6B-224D-4FE3-A09F-7F6F652DE47F}" type="presParOf" srcId="{D7F7124B-9E9E-4B67-81B5-2C4C6195D8BF}" destId="{5C3E9CFD-AF88-4C91-BFF1-5CE02DF05F01}" srcOrd="5" destOrd="0" presId="urn:microsoft.com/office/officeart/2005/8/layout/lProcess2"/>
    <dgm:cxn modelId="{0072492F-DD08-4D8D-8600-CE777EA61B05}" type="presParOf" srcId="{D7F7124B-9E9E-4B67-81B5-2C4C6195D8BF}" destId="{9F4F5038-AE67-421A-824F-89ED7604079A}" srcOrd="6" destOrd="0" presId="urn:microsoft.com/office/officeart/2005/8/layout/lProcess2"/>
    <dgm:cxn modelId="{11768D5C-88AE-4260-8A15-58A28E82567D}" type="presParOf" srcId="{9F4F5038-AE67-421A-824F-89ED7604079A}" destId="{4E39F469-C0F1-4ECD-86D7-75591747C663}" srcOrd="0" destOrd="0" presId="urn:microsoft.com/office/officeart/2005/8/layout/lProcess2"/>
    <dgm:cxn modelId="{4A9EEE17-DF31-4B7A-819D-CAB597A31CDE}" type="presParOf" srcId="{9F4F5038-AE67-421A-824F-89ED7604079A}" destId="{FB61498B-C09D-4DE0-8602-715891A5104A}" srcOrd="1" destOrd="0" presId="urn:microsoft.com/office/officeart/2005/8/layout/lProcess2"/>
    <dgm:cxn modelId="{54503889-4E0F-401E-BD15-9EC49B40AB5A}" type="presParOf" srcId="{9F4F5038-AE67-421A-824F-89ED7604079A}" destId="{38A1304A-F0DB-4BD2-897C-528CA04D6BAC}" srcOrd="2" destOrd="0" presId="urn:microsoft.com/office/officeart/2005/8/layout/lProcess2"/>
    <dgm:cxn modelId="{73547E0E-6869-4688-9D3C-E7FD802B3C3B}" type="presParOf" srcId="{38A1304A-F0DB-4BD2-897C-528CA04D6BAC}" destId="{61D9E3DE-F72C-4762-83DD-BE82D55E36E6}" srcOrd="0" destOrd="0" presId="urn:microsoft.com/office/officeart/2005/8/layout/lProcess2"/>
    <dgm:cxn modelId="{B122EB87-BEDC-49B7-A87E-64B479454D7C}" type="presParOf" srcId="{61D9E3DE-F72C-4762-83DD-BE82D55E36E6}" destId="{1DB9B189-A166-45CF-B017-29CB2C58E65B}" srcOrd="0" destOrd="0" presId="urn:microsoft.com/office/officeart/2005/8/layout/lProcess2"/>
    <dgm:cxn modelId="{90D53F53-4936-4536-A5FC-BB7C43D3A597}" type="presParOf" srcId="{D7F7124B-9E9E-4B67-81B5-2C4C6195D8BF}" destId="{EF0B34DE-1789-4966-976D-629E13DE8AAA}" srcOrd="7" destOrd="0" presId="urn:microsoft.com/office/officeart/2005/8/layout/lProcess2"/>
    <dgm:cxn modelId="{84714D8D-22F8-41F0-9378-3FC483520E3F}" type="presParOf" srcId="{D7F7124B-9E9E-4B67-81B5-2C4C6195D8BF}" destId="{20B0116A-53D2-4396-958F-5D9123977E2C}" srcOrd="8" destOrd="0" presId="urn:microsoft.com/office/officeart/2005/8/layout/lProcess2"/>
    <dgm:cxn modelId="{0EC489D5-C96D-4F22-B3A4-874BC16D9F93}" type="presParOf" srcId="{20B0116A-53D2-4396-958F-5D9123977E2C}" destId="{46347A44-1F32-44A8-953B-C6D48DA22E24}" srcOrd="0" destOrd="0" presId="urn:microsoft.com/office/officeart/2005/8/layout/lProcess2"/>
    <dgm:cxn modelId="{EF96D6AA-8482-4403-A26B-40F057AB7B21}" type="presParOf" srcId="{20B0116A-53D2-4396-958F-5D9123977E2C}" destId="{505B65E0-85EF-474F-8987-143A26BBB72A}" srcOrd="1" destOrd="0" presId="urn:microsoft.com/office/officeart/2005/8/layout/lProcess2"/>
    <dgm:cxn modelId="{34A1E628-DC92-4748-B1F3-5AEDAD2DAE1D}" type="presParOf" srcId="{20B0116A-53D2-4396-958F-5D9123977E2C}" destId="{37F752F4-FD78-483E-8670-E1F17EDA0E2E}" srcOrd="2" destOrd="0" presId="urn:microsoft.com/office/officeart/2005/8/layout/lProcess2"/>
    <dgm:cxn modelId="{B3FC0905-763D-4801-978D-82F5091B5F07}" type="presParOf" srcId="{37F752F4-FD78-483E-8670-E1F17EDA0E2E}" destId="{5E6AF983-360B-4547-A703-12AFF0669B3F}" srcOrd="0" destOrd="0" presId="urn:microsoft.com/office/officeart/2005/8/layout/lProcess2"/>
    <dgm:cxn modelId="{01B692FB-AD90-4DE7-B65F-64D1715A6208}" type="presParOf" srcId="{5E6AF983-360B-4547-A703-12AFF0669B3F}" destId="{E906FC8B-6500-4B74-97FC-BA69EC11B5AB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E0021-4E64-4023-9310-413ABAAAF2BF}">
      <dsp:nvSpPr>
        <dsp:cNvPr id="0" name=""/>
        <dsp:cNvSpPr/>
      </dsp:nvSpPr>
      <dsp:spPr>
        <a:xfrm>
          <a:off x="4215" y="0"/>
          <a:ext cx="1479277" cy="45259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latin typeface="Franklin Gothic Demi Cond" pitchFamily="34" charset="0"/>
            </a:rPr>
            <a:t>Berihram</a:t>
          </a:r>
          <a:r>
            <a:rPr lang="en-US" sz="2000" b="0" kern="1200" dirty="0" smtClean="0">
              <a:latin typeface="Franklin Gothic Demi Cond" pitchFamily="34" charset="0"/>
            </a:rPr>
            <a:t> </a:t>
          </a:r>
          <a:r>
            <a:rPr lang="en-US" sz="2000" b="0" kern="1200" dirty="0" err="1" smtClean="0">
              <a:latin typeface="Franklin Gothic Demi Cond" pitchFamily="34" charset="0"/>
            </a:rPr>
            <a:t>dan</a:t>
          </a:r>
          <a:r>
            <a:rPr lang="en-US" sz="2000" b="0" kern="1200" dirty="0" smtClean="0">
              <a:latin typeface="Franklin Gothic Demi Cond" pitchFamily="34" charset="0"/>
            </a:rPr>
            <a:t> </a:t>
          </a:r>
          <a:r>
            <a:rPr lang="en-US" sz="2000" b="0" kern="1200" dirty="0" err="1" smtClean="0">
              <a:latin typeface="Franklin Gothic Demi Cond" pitchFamily="34" charset="0"/>
            </a:rPr>
            <a:t>Berniat</a:t>
          </a:r>
          <a:endParaRPr lang="en-US" sz="2000" b="0" kern="1200" dirty="0">
            <a:latin typeface="Franklin Gothic Demi Cond" pitchFamily="34" charset="0"/>
          </a:endParaRPr>
        </a:p>
      </dsp:txBody>
      <dsp:txXfrm>
        <a:off x="4215" y="0"/>
        <a:ext cx="1479277" cy="1357788"/>
      </dsp:txXfrm>
    </dsp:sp>
    <dsp:sp modelId="{1F2321DB-04B6-4E08-BDE8-7F545439F64F}">
      <dsp:nvSpPr>
        <dsp:cNvPr id="0" name=""/>
        <dsp:cNvSpPr/>
      </dsp:nvSpPr>
      <dsp:spPr>
        <a:xfrm>
          <a:off x="152143" y="1359114"/>
          <a:ext cx="1183421" cy="13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4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Niat dilakukan di miqot yang telah ditentukan dan telah memakai baju ihram</a:t>
          </a:r>
          <a:endParaRPr lang="en-US" sz="1400" b="0" kern="1200" dirty="0">
            <a:latin typeface="Franklin Gothic Demi Cond" pitchFamily="34" charset="0"/>
          </a:endParaRPr>
        </a:p>
      </dsp:txBody>
      <dsp:txXfrm>
        <a:off x="186804" y="1393775"/>
        <a:ext cx="1114099" cy="1295317"/>
      </dsp:txXfrm>
    </dsp:sp>
    <dsp:sp modelId="{A1DD56BF-E638-4CE2-96EF-FBCFD0BE788C}">
      <dsp:nvSpPr>
        <dsp:cNvPr id="0" name=""/>
        <dsp:cNvSpPr/>
      </dsp:nvSpPr>
      <dsp:spPr>
        <a:xfrm>
          <a:off x="152143" y="2933699"/>
          <a:ext cx="1183421" cy="13646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70127"/>
                <a:satOff val="4678"/>
                <a:lumOff val="501"/>
                <a:alphaOff val="0"/>
                <a:shade val="51000"/>
                <a:satMod val="130000"/>
              </a:schemeClr>
            </a:gs>
            <a:gs pos="80000">
              <a:schemeClr val="accent4">
                <a:hueOff val="-670127"/>
                <a:satOff val="4678"/>
                <a:lumOff val="501"/>
                <a:alphaOff val="0"/>
                <a:shade val="93000"/>
                <a:satMod val="130000"/>
              </a:schemeClr>
            </a:gs>
            <a:gs pos="100000">
              <a:schemeClr val="accent4">
                <a:hueOff val="-670127"/>
                <a:satOff val="4678"/>
                <a:lumOff val="50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Bacaan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Umrah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: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Nawaitu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Umrota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wa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ahromtu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biha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lillahi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ta’ala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atau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Labbaik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Allahumma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2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Umrotan</a:t>
          </a:r>
          <a:r>
            <a:rPr lang="en-US" sz="12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endParaRPr lang="en-US" sz="1200" b="0" kern="1200" dirty="0">
            <a:solidFill>
              <a:schemeClr val="tx1"/>
            </a:solidFill>
            <a:latin typeface="Franklin Gothic Demi Cond" pitchFamily="34" charset="0"/>
          </a:endParaRPr>
        </a:p>
      </dsp:txBody>
      <dsp:txXfrm>
        <a:off x="186804" y="2968360"/>
        <a:ext cx="1114099" cy="1295317"/>
      </dsp:txXfrm>
    </dsp:sp>
    <dsp:sp modelId="{114D42A9-E966-4031-905C-8AABE6396626}">
      <dsp:nvSpPr>
        <dsp:cNvPr id="0" name=""/>
        <dsp:cNvSpPr/>
      </dsp:nvSpPr>
      <dsp:spPr>
        <a:xfrm>
          <a:off x="1594438" y="0"/>
          <a:ext cx="1479277" cy="45259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</a:t>
          </a:r>
          <a:endParaRPr lang="en-US" sz="2000" b="0" kern="1200" dirty="0">
            <a:latin typeface="Franklin Gothic Demi Cond" pitchFamily="34" charset="0"/>
          </a:endParaRPr>
        </a:p>
      </dsp:txBody>
      <dsp:txXfrm>
        <a:off x="1594438" y="0"/>
        <a:ext cx="1479277" cy="1357788"/>
      </dsp:txXfrm>
    </dsp:sp>
    <dsp:sp modelId="{76AF881D-41EC-4EB0-963E-54B3CAFABA02}">
      <dsp:nvSpPr>
        <dsp:cNvPr id="0" name=""/>
        <dsp:cNvSpPr/>
      </dsp:nvSpPr>
      <dsp:spPr>
        <a:xfrm>
          <a:off x="1742366" y="1358175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340254"/>
                <a:satOff val="9357"/>
                <a:lumOff val="1002"/>
                <a:alphaOff val="0"/>
                <a:shade val="51000"/>
                <a:satMod val="130000"/>
              </a:schemeClr>
            </a:gs>
            <a:gs pos="80000">
              <a:schemeClr val="accent4">
                <a:hueOff val="-1340254"/>
                <a:satOff val="9357"/>
                <a:lumOff val="1002"/>
                <a:alphaOff val="0"/>
                <a:shade val="93000"/>
                <a:satMod val="130000"/>
              </a:schemeClr>
            </a:gs>
            <a:gs pos="100000">
              <a:schemeClr val="accent4">
                <a:hueOff val="-1340254"/>
                <a:satOff val="9357"/>
                <a:lumOff val="10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1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 adalah mengelilingi Kakbah 7 Kali dimulai dari sudut hajar aswad dengan niat tawaf umroh</a:t>
          </a:r>
          <a:endParaRPr lang="en-US" sz="1100" b="0" kern="1200" dirty="0">
            <a:latin typeface="Franklin Gothic Demi Cond" pitchFamily="34" charset="0"/>
          </a:endParaRPr>
        </a:p>
      </dsp:txBody>
      <dsp:txXfrm>
        <a:off x="1768409" y="1384218"/>
        <a:ext cx="1131335" cy="837084"/>
      </dsp:txXfrm>
    </dsp:sp>
    <dsp:sp modelId="{80D22EAC-60D4-459B-B144-5561D31F0155}">
      <dsp:nvSpPr>
        <dsp:cNvPr id="0" name=""/>
        <dsp:cNvSpPr/>
      </dsp:nvSpPr>
      <dsp:spPr>
        <a:xfrm>
          <a:off x="1742366" y="2384141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010380"/>
                <a:satOff val="14035"/>
                <a:lumOff val="1503"/>
                <a:alphaOff val="0"/>
                <a:shade val="51000"/>
                <a:satMod val="130000"/>
              </a:schemeClr>
            </a:gs>
            <a:gs pos="80000">
              <a:schemeClr val="accent4">
                <a:hueOff val="-2010380"/>
                <a:satOff val="14035"/>
                <a:lumOff val="1503"/>
                <a:alphaOff val="0"/>
                <a:shade val="93000"/>
                <a:satMod val="130000"/>
              </a:schemeClr>
            </a:gs>
            <a:gs pos="100000">
              <a:schemeClr val="accent4">
                <a:hueOff val="-2010380"/>
                <a:satOff val="14035"/>
                <a:lumOff val="150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2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Tidak ada doa khusus yang harus di baca saat tawaf</a:t>
          </a:r>
        </a:p>
      </dsp:txBody>
      <dsp:txXfrm>
        <a:off x="1768409" y="2410184"/>
        <a:ext cx="1131335" cy="837084"/>
      </dsp:txXfrm>
    </dsp:sp>
    <dsp:sp modelId="{86EFFE43-7D75-4D46-804E-937BE8278BF0}">
      <dsp:nvSpPr>
        <dsp:cNvPr id="0" name=""/>
        <dsp:cNvSpPr/>
      </dsp:nvSpPr>
      <dsp:spPr>
        <a:xfrm>
          <a:off x="1742366" y="3410107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680507"/>
                <a:satOff val="18713"/>
                <a:lumOff val="2004"/>
                <a:alphaOff val="0"/>
                <a:shade val="51000"/>
                <a:satMod val="130000"/>
              </a:schemeClr>
            </a:gs>
            <a:gs pos="80000">
              <a:schemeClr val="accent4">
                <a:hueOff val="-2680507"/>
                <a:satOff val="18713"/>
                <a:lumOff val="200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80507"/>
                <a:satOff val="18713"/>
                <a:lumOff val="200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4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Tawaf harus suci dari 2 hadast  dan suci dari najis</a:t>
          </a:r>
          <a:endParaRPr kumimoji="0" lang="fi-FI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Franklin Gothic Demi Cond" pitchFamily="34" charset="0"/>
            <a:cs typeface="Arial" pitchFamily="34" charset="0"/>
          </a:endParaRPr>
        </a:p>
      </dsp:txBody>
      <dsp:txXfrm>
        <a:off x="1768409" y="3436150"/>
        <a:ext cx="1131335" cy="837084"/>
      </dsp:txXfrm>
    </dsp:sp>
    <dsp:sp modelId="{60E482DF-67A7-431F-B863-39230F496220}">
      <dsp:nvSpPr>
        <dsp:cNvPr id="0" name=""/>
        <dsp:cNvSpPr/>
      </dsp:nvSpPr>
      <dsp:spPr>
        <a:xfrm>
          <a:off x="3184661" y="0"/>
          <a:ext cx="1479277" cy="45259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Sa’i</a:t>
          </a:r>
          <a:endParaRPr lang="en-US" sz="2000" b="0" kern="1200" dirty="0">
            <a:latin typeface="Franklin Gothic Demi Cond" pitchFamily="34" charset="0"/>
          </a:endParaRPr>
        </a:p>
      </dsp:txBody>
      <dsp:txXfrm>
        <a:off x="3184661" y="0"/>
        <a:ext cx="1479277" cy="1357788"/>
      </dsp:txXfrm>
    </dsp:sp>
    <dsp:sp modelId="{AB3BF648-93FC-48CB-93B1-3C350177720A}">
      <dsp:nvSpPr>
        <dsp:cNvPr id="0" name=""/>
        <dsp:cNvSpPr/>
      </dsp:nvSpPr>
      <dsp:spPr>
        <a:xfrm>
          <a:off x="3332589" y="1358175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50634"/>
                <a:satOff val="23392"/>
                <a:lumOff val="2505"/>
                <a:alphaOff val="0"/>
                <a:shade val="51000"/>
                <a:satMod val="130000"/>
              </a:schemeClr>
            </a:gs>
            <a:gs pos="80000">
              <a:schemeClr val="accent4">
                <a:hueOff val="-3350634"/>
                <a:satOff val="23392"/>
                <a:lumOff val="2505"/>
                <a:alphaOff val="0"/>
                <a:shade val="93000"/>
                <a:satMod val="130000"/>
              </a:schemeClr>
            </a:gs>
            <a:gs pos="100000">
              <a:schemeClr val="accent4">
                <a:hueOff val="-3350634"/>
                <a:satOff val="23392"/>
                <a:lumOff val="250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1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Perjalanan melintasi antara bukit Shafa dan Marwah  7 kali dimulai dari shafa dan diakhiri di marwah</a:t>
          </a:r>
          <a:endParaRPr lang="en-US" sz="1100" b="0" kern="1200" dirty="0">
            <a:latin typeface="Franklin Gothic Demi Cond" pitchFamily="34" charset="0"/>
          </a:endParaRPr>
        </a:p>
      </dsp:txBody>
      <dsp:txXfrm>
        <a:off x="3358632" y="1384218"/>
        <a:ext cx="1131335" cy="837084"/>
      </dsp:txXfrm>
    </dsp:sp>
    <dsp:sp modelId="{1AC94E16-EF78-4E71-8F7C-D1E9C586C66B}">
      <dsp:nvSpPr>
        <dsp:cNvPr id="0" name=""/>
        <dsp:cNvSpPr/>
      </dsp:nvSpPr>
      <dsp:spPr>
        <a:xfrm>
          <a:off x="3332589" y="2384141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020761"/>
                <a:satOff val="28070"/>
                <a:lumOff val="3006"/>
                <a:alphaOff val="0"/>
                <a:shade val="51000"/>
                <a:satMod val="130000"/>
              </a:schemeClr>
            </a:gs>
            <a:gs pos="80000">
              <a:schemeClr val="accent4">
                <a:hueOff val="-4020761"/>
                <a:satOff val="28070"/>
                <a:lumOff val="3006"/>
                <a:alphaOff val="0"/>
                <a:shade val="93000"/>
                <a:satMod val="130000"/>
              </a:schemeClr>
            </a:gs>
            <a:gs pos="100000">
              <a:schemeClr val="accent4">
                <a:hueOff val="-4020761"/>
                <a:satOff val="28070"/>
                <a:lumOff val="30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4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Tidak ada doa khusus yang harus di baca saat sai</a:t>
          </a:r>
          <a:endParaRPr lang="en-US" sz="1400" b="0" kern="1200" dirty="0">
            <a:latin typeface="Franklin Gothic Demi Cond" pitchFamily="34" charset="0"/>
          </a:endParaRPr>
        </a:p>
      </dsp:txBody>
      <dsp:txXfrm>
        <a:off x="3358632" y="2410184"/>
        <a:ext cx="1131335" cy="837084"/>
      </dsp:txXfrm>
    </dsp:sp>
    <dsp:sp modelId="{5DF3F2CD-166D-4B6E-9D47-32CA8946AA8A}">
      <dsp:nvSpPr>
        <dsp:cNvPr id="0" name=""/>
        <dsp:cNvSpPr/>
      </dsp:nvSpPr>
      <dsp:spPr>
        <a:xfrm>
          <a:off x="3332589" y="3410107"/>
          <a:ext cx="1183421" cy="8891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690887"/>
                <a:satOff val="32748"/>
                <a:lumOff val="3507"/>
                <a:alphaOff val="0"/>
                <a:shade val="51000"/>
                <a:satMod val="130000"/>
              </a:schemeClr>
            </a:gs>
            <a:gs pos="80000">
              <a:schemeClr val="accent4">
                <a:hueOff val="-4690887"/>
                <a:satOff val="32748"/>
                <a:lumOff val="3507"/>
                <a:alphaOff val="0"/>
                <a:shade val="93000"/>
                <a:satMod val="130000"/>
              </a:schemeClr>
            </a:gs>
            <a:gs pos="100000">
              <a:schemeClr val="accent4">
                <a:hueOff val="-4690887"/>
                <a:satOff val="32748"/>
                <a:lumOff val="35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i-FI" sz="1000" b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  <a:cs typeface="Arial" pitchFamily="34" charset="0"/>
            </a:rPr>
            <a:t>Tidak di haruskan punya wudhu tapi  harus suci dari hadast besar , bagi laki-laki disunnahkan lari 2 kecil diantara 2 tiang hijau</a:t>
          </a:r>
        </a:p>
      </dsp:txBody>
      <dsp:txXfrm>
        <a:off x="3358632" y="3436150"/>
        <a:ext cx="1131335" cy="837084"/>
      </dsp:txXfrm>
    </dsp:sp>
    <dsp:sp modelId="{4E39F469-C0F1-4ECD-86D7-75591747C663}">
      <dsp:nvSpPr>
        <dsp:cNvPr id="0" name=""/>
        <dsp:cNvSpPr/>
      </dsp:nvSpPr>
      <dsp:spPr>
        <a:xfrm>
          <a:off x="4774884" y="0"/>
          <a:ext cx="1479277" cy="45259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Franklin Gothic Demi Cond" pitchFamily="34" charset="0"/>
            </a:rPr>
            <a:t>Tahallul</a:t>
          </a:r>
          <a:endParaRPr lang="en-US" sz="2000" b="0" kern="1200" dirty="0">
            <a:latin typeface="Franklin Gothic Demi Cond" pitchFamily="34" charset="0"/>
          </a:endParaRPr>
        </a:p>
      </dsp:txBody>
      <dsp:txXfrm>
        <a:off x="4774884" y="0"/>
        <a:ext cx="1479277" cy="1357788"/>
      </dsp:txXfrm>
    </dsp:sp>
    <dsp:sp modelId="{1DB9B189-A166-45CF-B017-29CB2C58E65B}">
      <dsp:nvSpPr>
        <dsp:cNvPr id="0" name=""/>
        <dsp:cNvSpPr/>
      </dsp:nvSpPr>
      <dsp:spPr>
        <a:xfrm>
          <a:off x="4922812" y="1357788"/>
          <a:ext cx="1183421" cy="29418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5361014"/>
                <a:satOff val="37427"/>
                <a:lumOff val="4008"/>
                <a:alphaOff val="0"/>
                <a:shade val="51000"/>
                <a:satMod val="130000"/>
              </a:schemeClr>
            </a:gs>
            <a:gs pos="80000">
              <a:schemeClr val="accent4">
                <a:hueOff val="-5361014"/>
                <a:satOff val="37427"/>
                <a:lumOff val="4008"/>
                <a:alphaOff val="0"/>
                <a:shade val="93000"/>
                <a:satMod val="130000"/>
              </a:schemeClr>
            </a:gs>
            <a:gs pos="100000">
              <a:schemeClr val="accent4">
                <a:hueOff val="-5361014"/>
                <a:satOff val="37427"/>
                <a:lumOff val="40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Tahallul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artinya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menghalalkan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diri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dari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se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mua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larangan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yang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dilarang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ketika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umrah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setelah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ihram 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dengan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cara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menggunting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rambut</a:t>
          </a:r>
          <a:endParaRPr lang="en-US" sz="1400" b="0" kern="1200" dirty="0">
            <a:solidFill>
              <a:schemeClr val="tx1"/>
            </a:solidFill>
            <a:latin typeface="Franklin Gothic Demi Cond" pitchFamily="34" charset="0"/>
          </a:endParaRPr>
        </a:p>
      </dsp:txBody>
      <dsp:txXfrm>
        <a:off x="4957473" y="1392449"/>
        <a:ext cx="1114099" cy="2872553"/>
      </dsp:txXfrm>
    </dsp:sp>
    <dsp:sp modelId="{46347A44-1F32-44A8-953B-C6D48DA22E24}">
      <dsp:nvSpPr>
        <dsp:cNvPr id="0" name=""/>
        <dsp:cNvSpPr/>
      </dsp:nvSpPr>
      <dsp:spPr>
        <a:xfrm>
          <a:off x="6365107" y="0"/>
          <a:ext cx="1479277" cy="45259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latin typeface="Franklin Gothic Demi Cond" pitchFamily="34" charset="0"/>
            </a:rPr>
            <a:t>Tertib</a:t>
          </a:r>
          <a:endParaRPr lang="en-US" sz="2000" b="0" kern="1200" dirty="0">
            <a:latin typeface="Franklin Gothic Demi Cond" pitchFamily="34" charset="0"/>
          </a:endParaRPr>
        </a:p>
      </dsp:txBody>
      <dsp:txXfrm>
        <a:off x="6365107" y="0"/>
        <a:ext cx="1479277" cy="1357788"/>
      </dsp:txXfrm>
    </dsp:sp>
    <dsp:sp modelId="{E906FC8B-6500-4B74-97FC-BA69EC11B5AB}">
      <dsp:nvSpPr>
        <dsp:cNvPr id="0" name=""/>
        <dsp:cNvSpPr/>
      </dsp:nvSpPr>
      <dsp:spPr>
        <a:xfrm>
          <a:off x="6513035" y="1357788"/>
          <a:ext cx="1183421" cy="29418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031141"/>
                <a:satOff val="42105"/>
                <a:lumOff val="4509"/>
                <a:alphaOff val="0"/>
                <a:shade val="51000"/>
                <a:satMod val="130000"/>
              </a:schemeClr>
            </a:gs>
            <a:gs pos="80000">
              <a:schemeClr val="accent4">
                <a:hueOff val="-6031141"/>
                <a:satOff val="42105"/>
                <a:lumOff val="4509"/>
                <a:alphaOff val="0"/>
                <a:shade val="93000"/>
                <a:satMod val="130000"/>
              </a:schemeClr>
            </a:gs>
            <a:gs pos="100000">
              <a:schemeClr val="accent4">
                <a:hueOff val="-6031141"/>
                <a:satOff val="42105"/>
                <a:lumOff val="45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Melaksanakan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rangkaian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rukun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umroh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secara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urut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mulai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dari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niat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sampai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dengan</a:t>
          </a:r>
          <a:r>
            <a:rPr lang="en-US" sz="1400" b="0" kern="1200" dirty="0" smtClean="0">
              <a:solidFill>
                <a:schemeClr val="tx1"/>
              </a:solidFill>
              <a:latin typeface="Franklin Gothic Demi Cond" pitchFamily="34" charset="0"/>
            </a:rPr>
            <a:t> </a:t>
          </a:r>
          <a:r>
            <a:rPr lang="en-US" sz="1400" b="0" kern="1200" dirty="0" err="1" smtClean="0">
              <a:solidFill>
                <a:schemeClr val="tx1"/>
              </a:solidFill>
              <a:latin typeface="Franklin Gothic Demi Cond" pitchFamily="34" charset="0"/>
            </a:rPr>
            <a:t>tahallul</a:t>
          </a:r>
          <a:endParaRPr lang="en-US" sz="1400" b="0" kern="1200" dirty="0">
            <a:solidFill>
              <a:schemeClr val="tx1"/>
            </a:solidFill>
            <a:latin typeface="Franklin Gothic Demi Cond" pitchFamily="34" charset="0"/>
          </a:endParaRPr>
        </a:p>
      </dsp:txBody>
      <dsp:txXfrm>
        <a:off x="6547696" y="1392449"/>
        <a:ext cx="1114099" cy="2872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AC346D8-9D77-4984-9527-55798D51EAB3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34F889-5F3F-4107-8C09-035D12645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6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9DE28C-DD0D-406B-9F6C-C2B8DA3A230E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54" tIns="46127" rIns="92254" bIns="461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2254" tIns="46127" rIns="92254" bIns="4612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7AF6E38-A3DD-429F-9916-C079E87D8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67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AE798B-894E-41B8-8BD1-C5C076A75E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DFDD50-C3A8-482D-B0CB-9FB00132AFD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838057-A155-49B5-A6DA-DA2C52EF4F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CD0E9E-D4A3-4136-A28A-27A5F2C02F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0402E4-375A-42CF-9E70-496DC979CF4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B6A39-634B-4D72-AFCF-123185AC09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7057FA-1E92-4814-B711-1E5A26CBBE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0F1363-CD95-4C23-BB09-54DF6EFCBF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950C7-5324-47F4-946E-0BF2857418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806C2F-8581-46F3-A5B9-1B72E76D93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44A060-108D-492B-ACB5-14A6CEA6034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04080E-A26A-4B65-8AFA-D7170B5098C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A9853F-895C-41BB-B56E-969C2D58772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580A2C-242E-49AB-B654-76C3E345098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135BC0-BCD1-47FC-9A9A-B2D1A0AC6A1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E44455-5965-4AA1-9FA6-C90F478E705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B397D8-AE35-452C-A2AD-83CB320A94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3A16C1-D5B7-47CE-8E28-B483322A20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E430D7-CF68-4EAC-90F2-933CF086E7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ADAB76-F9DC-4592-ACBE-92939A9817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0D671A-DF5E-491E-AB4F-16F40A9CA88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B2804-3AD4-416D-8A6F-81916BCC446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5EF625-246C-49F3-A2FC-074175C570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B6C12D-92B7-4080-850D-2D96D0C2F1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2AF83F-15D8-47E0-AFFF-19D18109761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1737EE-F46B-4E51-B80F-BE04E5480E8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A89CB5-4CA5-477F-B154-F4B804D6D6A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Hub. </a:t>
            </a:r>
            <a:r>
              <a:rPr lang="en-US" smtClean="0"/>
              <a:t>Kami</a:t>
            </a:r>
          </a:p>
          <a:p>
            <a:pPr eaLnBrk="1" hangingPunct="1">
              <a:spcBef>
                <a:spcPct val="0"/>
              </a:spcBef>
            </a:pPr>
            <a:endParaRPr lang="id-ID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268F8B-92B2-46DF-9778-0B0DFB1AD07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A217-0C72-4004-8970-76508D61DF2C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A90E5-AF85-4458-9BD6-E673FACA6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5C47A-3228-403B-9C13-CAF1CAF931BB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827DB-B0FC-4C97-8C59-92D00C004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1C1C-1BC5-4890-8CC1-EEF95873B08A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970C-6C0A-4B2C-9832-0495C06A8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33298-378A-4A8B-82A6-889D91562852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F947-3154-443B-A860-30911353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D6ECF-2614-4D8D-A217-785E9562E8D7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73AF-F943-4E23-97C9-391D10AD2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143F-E05A-48FB-B582-0D059C694C58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5EADA-6E7F-4470-A4F3-6488FD297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D7197-8038-42AC-AB73-B8ACA873AEC0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D2D36-1E48-4725-B41C-5938A2DEFD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23485-C0F4-40CF-A76A-6BA777250CA7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357B4-27E2-4048-9BBF-F879211CE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1E85B-FB93-4CC7-8DCE-5E2978DB4457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44C0-3D9E-4D11-A0EA-C1E5AA000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5347C-ACE8-4F4D-AD1D-13BB1AFB365A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3451C-7754-4657-9E5E-E426D72CF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01C26-FE47-44C3-ABA3-FBB98A53E7D1}" type="datetimeFigureOut">
              <a:rPr lang="en-US"/>
              <a:pPr>
                <a:defRPr/>
              </a:pPr>
              <a:t>1/1/2002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9FE49-6A0E-4C1B-B116-A218BD782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A674DF-AC4E-474E-811D-A12CE767B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backup%20mmc%201nov\BlackBerry\music\Talbiyah%20Hajj%20-%20Boeyoet%20Soebang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backup%20mmc%201nov\BlackBerry\music\Talbiyah%20Hajj%20-%20Boeyoet%20Soebang.mp3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backup%20mmc%201nov\BlackBerry\music\Talbiyah%20Hajj%20-%20Boeyoet%20Soebang.mp3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backup%20mmc%201nov\BlackBerry\music\Talbiyah%20Hajj%20-%20Boeyoet%20Soebang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backup%20mmc%201nov\BlackBerry\music\al%20waqia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04800" y="3810000"/>
            <a:ext cx="3505200" cy="609600"/>
          </a:xfrm>
          <a:solidFill>
            <a:schemeClr val="bg1">
              <a:alpha val="50000"/>
            </a:schemeClr>
          </a:solidFill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Sebuah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Ritual </a:t>
            </a:r>
            <a:r>
              <a:rPr lang="en-US" sz="24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Haji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Kecil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143000" y="3048000"/>
            <a:ext cx="6400800" cy="860425"/>
          </a:xfrm>
          <a:solidFill>
            <a:schemeClr val="accent2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latin typeface="Impact" pitchFamily="34" charset="0"/>
              </a:rPr>
              <a:t>MANASIK UMRAH</a:t>
            </a:r>
            <a:endParaRPr lang="en-US" sz="3600" dirty="0">
              <a:latin typeface="Impact" pitchFamily="34" charset="0"/>
            </a:endParaRPr>
          </a:p>
        </p:txBody>
      </p:sp>
      <p:pic>
        <p:nvPicPr>
          <p:cNvPr id="13317" name="Picture 6" descr="E:\foto umroh\IMG-20110522-001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27025"/>
            <a:ext cx="2057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Talbiyah Hajj - Boeyoet Soeba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81000" y="5867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G-20110515-0002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327025"/>
            <a:ext cx="2057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G-20110518-00079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0" y="327025"/>
            <a:ext cx="19431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lowchart: Alternate Process 17"/>
          <p:cNvSpPr/>
          <p:nvPr/>
        </p:nvSpPr>
        <p:spPr>
          <a:xfrm>
            <a:off x="0" y="228600"/>
            <a:ext cx="9144000" cy="152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lowchart: Alternate Process 18"/>
          <p:cNvSpPr/>
          <p:nvPr/>
        </p:nvSpPr>
        <p:spPr>
          <a:xfrm>
            <a:off x="0" y="2819400"/>
            <a:ext cx="9144000" cy="152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24" name="Picture 12" descr="E:\foto umroh\IMG-20110518-0006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381000"/>
            <a:ext cx="2057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G-20110515-0002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304800"/>
            <a:ext cx="2057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Subtitle 6"/>
          <p:cNvSpPr txBox="1">
            <a:spLocks/>
          </p:cNvSpPr>
          <p:nvPr/>
        </p:nvSpPr>
        <p:spPr bwMode="auto">
          <a:xfrm>
            <a:off x="457200" y="4800600"/>
            <a:ext cx="5181600" cy="167640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Presented By 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Tgk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Aguswandi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DR,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S.Pd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. MM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(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Pimpinan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Umum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ABA Travel)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Di Aula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Gedung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Pusat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Aba</a:t>
            </a:r>
            <a:r>
              <a:rPr lang="en-US" sz="2400" dirty="0">
                <a:solidFill>
                  <a:srgbClr val="FF0000"/>
                </a:solidFill>
                <a:latin typeface="Aachen-Bold" pitchFamily="2" charset="0"/>
                <a:cs typeface="Arial" pitchFamily="34" charset="0"/>
              </a:rPr>
              <a:t> Travel</a:t>
            </a:r>
          </a:p>
        </p:txBody>
      </p:sp>
      <p:pic>
        <p:nvPicPr>
          <p:cNvPr id="1026" name="Picture 2" descr="D:\ARMADA\ABA TRAVEL\baru\logo ABA TRAVEL ACEH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038600"/>
            <a:ext cx="2700337" cy="269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5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build="p" animBg="1"/>
      <p:bldP spid="18" grpId="0" animBg="1"/>
      <p:bldP spid="19" grpId="0" animBg="1"/>
      <p:bldP spid="16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4"/>
          <p:cNvGrpSpPr>
            <a:grpSpLocks/>
          </p:cNvGrpSpPr>
          <p:nvPr/>
        </p:nvGrpSpPr>
        <p:grpSpPr bwMode="auto">
          <a:xfrm>
            <a:off x="304800" y="228600"/>
            <a:ext cx="8610600" cy="6629400"/>
            <a:chOff x="304800" y="228600"/>
            <a:chExt cx="8610600" cy="6629389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990600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Menurut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Bahasa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>
              <a:off x="304800" y="6476990"/>
              <a:ext cx="8610600" cy="38099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 smtClean="0">
                  <a:solidFill>
                    <a:srgbClr val="00B0F0"/>
                  </a:solidFill>
                  <a:latin typeface="Berlin Sans FB Demi" pitchFamily="34" charset="0"/>
                  <a:cs typeface="Arial" pitchFamily="34" charset="0"/>
                </a:rPr>
                <a:t>Mari Ber-UMRAH </a:t>
              </a:r>
              <a:r>
                <a:rPr lang="id-ID" sz="2000" b="1" dirty="0" smtClean="0">
                  <a:latin typeface="Berlin Sans FB Demi" pitchFamily="34" charset="0"/>
                  <a:cs typeface="Arial" pitchFamily="34" charset="0"/>
                </a:rPr>
                <a:t>Bersama </a:t>
              </a:r>
              <a:r>
                <a:rPr lang="id-ID" sz="2000" b="1" dirty="0" smtClean="0">
                  <a:solidFill>
                    <a:srgbClr val="002060"/>
                  </a:solidFill>
                  <a:latin typeface="Berlin Sans FB Demi" pitchFamily="34" charset="0"/>
                  <a:cs typeface="Arial" pitchFamily="34" charset="0"/>
                </a:rPr>
                <a:t>AL-MABRUR BAITULLAH , Hub. </a:t>
              </a:r>
              <a:r>
                <a:rPr lang="id-ID" sz="2000" b="1" dirty="0" smtClean="0">
                  <a:solidFill>
                    <a:srgbClr val="002060"/>
                  </a:solidFill>
                  <a:latin typeface="Berlin Sans FB Demi" pitchFamily="34" charset="0"/>
                  <a:cs typeface="Arial" pitchFamily="34" charset="0"/>
                </a:rPr>
                <a:t>081360174734</a:t>
              </a:r>
              <a:endParaRPr lang="en-US" sz="2000" b="1" spc="150" dirty="0">
                <a:ln w="11430"/>
                <a:solidFill>
                  <a:srgbClr val="002060"/>
                </a:solidFill>
                <a:latin typeface="Berlin Sans FB Demi" pitchFamily="34" charset="0"/>
                <a:ea typeface="+mj-ea"/>
                <a:cs typeface="Arial" pitchFamily="34" charset="0"/>
              </a:endParaRPr>
            </a:p>
          </p:txBody>
        </p:sp>
      </p:grp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en-US" i="1" dirty="0" smtClean="0">
                <a:solidFill>
                  <a:srgbClr val="002060"/>
                </a:solidFill>
              </a:rPr>
              <a:t>    </a:t>
            </a:r>
            <a:r>
              <a:rPr lang="en-US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artinya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kunjungan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’.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Definisinya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secara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syar`i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kunjungan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Baitullah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Rumah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Allah)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Mekah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keadaan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berihram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memakai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pakaian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ihram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melakukan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larangan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ihram)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melaksanakan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tatacara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manasik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yang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ditentukan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karena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hampir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seluruh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rukun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haji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dilaksanakan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kecuali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wuquf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Arafah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disebut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haji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kecil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Talbiyah Hajj - Boeyoet Soeba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28600" y="6400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45" y="15241"/>
            <a:ext cx="1741455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000" numSld="7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Syarat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Rukun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dan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Wajib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Umrah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28600" y="1341438"/>
            <a:ext cx="8229600" cy="4525962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Syarat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Muslim,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Berakal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Baligh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Mampu</a:t>
            </a: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itchFamily="2" charset="2"/>
              <a:buChar char="Ø"/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Rukun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Ihram,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Tawaf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Sa’i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Tahallul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tertib</a:t>
            </a: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itchFamily="2" charset="2"/>
              <a:buChar char="Ø"/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Wajib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Umrah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Memulai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ihram </a:t>
            </a:r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Miqat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Content Placeholder 3" descr="IMG-20110518-0006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990600"/>
            <a:ext cx="2209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G-20110515-0002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832225"/>
            <a:ext cx="2209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G-20110515-0002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810000"/>
            <a:ext cx="2209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45" y="15241"/>
            <a:ext cx="1741455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Ihram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457200" y="11430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rgbClr val="FF0000"/>
              </a:buClr>
              <a:defRPr/>
            </a:pPr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Hal-</a:t>
            </a:r>
            <a:r>
              <a:rPr lang="en-US" sz="3200" dirty="0" err="1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hal</a:t>
            </a:r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dilakukan</a:t>
            </a:r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sebelum</a:t>
            </a:r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 Ihram :</a:t>
            </a: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defRPr/>
            </a:pPr>
            <a:endParaRPr lang="en-US" sz="3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buFontTx/>
              <a:buAutoNum type="arabicPeriod"/>
              <a:defRPr/>
            </a:pP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Disunnahkan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untuk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Mandi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Besar</a:t>
            </a:r>
            <a:endParaRPr lang="en-US" sz="3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buFontTx/>
              <a:buAutoNum type="arabicPeriod"/>
              <a:defRPr/>
            </a:pP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Membersihkan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badan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;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memotong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kuku,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menipiskan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kumis,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mencukur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bulu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ketiak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mencukur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bulu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kemaluan</a:t>
            </a:r>
            <a:endParaRPr lang="ar-SA" sz="3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buFontTx/>
              <a:buAutoNum type="arabicPeriod"/>
              <a:defRPr/>
            </a:pP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Memakai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minyak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wangi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di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badan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ini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khusus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bagi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laki-laki</a:t>
            </a:r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Arial Rounded MT Bold" pitchFamily="34" charset="0"/>
                <a:cs typeface="Arial" pitchFamily="34" charset="0"/>
              </a:rPr>
              <a:t>saja</a:t>
            </a:r>
            <a:endParaRPr lang="en-US" sz="3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Kemudian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pakailah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dua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kain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Ihram,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Sedang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bagi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wanita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tidak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ada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pakaian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khusus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,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prinsip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menutupi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aurat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kecuali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muka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dan</a:t>
            </a: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telapak</a:t>
            </a:r>
            <a:r>
              <a:rPr kumimoji="1"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 </a:t>
            </a:r>
            <a:r>
              <a:rPr kumimoji="1"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tangan</a:t>
            </a:r>
            <a:endParaRPr lang="en-US" sz="32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45" y="15241"/>
            <a:ext cx="1741455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10" descr="petamekkah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138238"/>
            <a:ext cx="8001000" cy="5338762"/>
          </a:xfrm>
        </p:spPr>
      </p:pic>
      <p:grpSp>
        <p:nvGrpSpPr>
          <p:cNvPr id="17411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Batas Tanah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Haram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983" y="15241"/>
            <a:ext cx="1130417" cy="112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Miqat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Makani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9459" name="Content Placeholder 12" descr="meeqat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219200"/>
            <a:ext cx="4876800" cy="5257800"/>
          </a:xfrm>
        </p:spPr>
      </p:pic>
      <p:sp>
        <p:nvSpPr>
          <p:cNvPr id="19460" name="TextBox 13"/>
          <p:cNvSpPr txBox="1">
            <a:spLocks noChangeArrowheads="1"/>
          </p:cNvSpPr>
          <p:nvPr/>
        </p:nvSpPr>
        <p:spPr bwMode="auto">
          <a:xfrm>
            <a:off x="5486400" y="1371600"/>
            <a:ext cx="32004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>
              <a:buFont typeface="Calibri" pitchFamily="34" charset="0"/>
              <a:buAutoNum type="arabicPeriod"/>
            </a:pPr>
            <a:r>
              <a:rPr lang="en-US" sz="2200">
                <a:solidFill>
                  <a:schemeClr val="bg1"/>
                </a:solidFill>
              </a:rPr>
              <a:t>Penduduk madinah:  Dzulhulaifah= Bir Ali</a:t>
            </a:r>
          </a:p>
          <a:p>
            <a:pPr marL="514350" indent="-514350" algn="just">
              <a:buFont typeface="Calibri" pitchFamily="34" charset="0"/>
              <a:buAutoNum type="arabicPeriod"/>
            </a:pPr>
            <a:endParaRPr lang="en-US" sz="2200">
              <a:solidFill>
                <a:schemeClr val="bg1"/>
              </a:solidFill>
            </a:endParaRPr>
          </a:p>
          <a:p>
            <a:pPr marL="514350" indent="-514350" algn="just">
              <a:buFont typeface="Calibri" pitchFamily="34" charset="0"/>
              <a:buAutoNum type="arabicPeriod"/>
            </a:pPr>
            <a:r>
              <a:rPr lang="en-US" sz="2200">
                <a:solidFill>
                  <a:schemeClr val="bg1"/>
                </a:solidFill>
              </a:rPr>
              <a:t>Penduduk Syam: Al Juhfah</a:t>
            </a:r>
          </a:p>
          <a:p>
            <a:pPr marL="514350" indent="-514350" algn="just">
              <a:buFont typeface="Calibri" pitchFamily="34" charset="0"/>
              <a:buAutoNum type="arabicPeriod"/>
            </a:pPr>
            <a:endParaRPr lang="en-US" sz="2200">
              <a:solidFill>
                <a:schemeClr val="bg1"/>
              </a:solidFill>
            </a:endParaRPr>
          </a:p>
          <a:p>
            <a:pPr marL="514350" indent="-514350" algn="just">
              <a:buFont typeface="Calibri" pitchFamily="34" charset="0"/>
              <a:buAutoNum type="arabicPeriod"/>
            </a:pPr>
            <a:r>
              <a:rPr lang="en-US" sz="2200">
                <a:solidFill>
                  <a:schemeClr val="bg1"/>
                </a:solidFill>
              </a:rPr>
              <a:t>Penduduk Najd: Qarnul Manazil= Sail Kabir</a:t>
            </a:r>
          </a:p>
          <a:p>
            <a:pPr marL="514350" indent="-514350" algn="just">
              <a:buFont typeface="Calibri" pitchFamily="34" charset="0"/>
              <a:buAutoNum type="arabicPeriod"/>
            </a:pPr>
            <a:endParaRPr lang="en-US" sz="2200">
              <a:solidFill>
                <a:schemeClr val="bg1"/>
              </a:solidFill>
            </a:endParaRPr>
          </a:p>
          <a:p>
            <a:pPr marL="514350" indent="-514350" algn="just">
              <a:buFont typeface="Calibri" pitchFamily="34" charset="0"/>
              <a:buAutoNum type="arabicPeriod"/>
            </a:pPr>
            <a:r>
              <a:rPr lang="en-US" sz="2200">
                <a:solidFill>
                  <a:schemeClr val="bg1"/>
                </a:solidFill>
              </a:rPr>
              <a:t>Penduduk Yaman: Yalamlam</a:t>
            </a:r>
          </a:p>
          <a:p>
            <a:pPr marL="514350" indent="-514350" algn="just">
              <a:buFont typeface="Calibri" pitchFamily="34" charset="0"/>
              <a:buAutoNum type="arabicPeriod"/>
            </a:pPr>
            <a:endParaRPr lang="en-US" sz="2200">
              <a:solidFill>
                <a:schemeClr val="bg1"/>
              </a:solidFill>
            </a:endParaRPr>
          </a:p>
          <a:p>
            <a:pPr marL="514350" indent="-514350" algn="just">
              <a:buFont typeface="Calibri" pitchFamily="34" charset="0"/>
              <a:buAutoNum type="arabicPeriod"/>
            </a:pPr>
            <a:r>
              <a:rPr lang="en-US" sz="2200">
                <a:solidFill>
                  <a:schemeClr val="bg1"/>
                </a:solidFill>
              </a:rPr>
              <a:t>Penduduk Irak: Dzatu ‘Irq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844" y="15241"/>
            <a:ext cx="1359556" cy="1356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Miqat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Penduduk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Makkah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0483" name="TextBox 13"/>
          <p:cNvSpPr txBox="1">
            <a:spLocks noChangeArrowheads="1"/>
          </p:cNvSpPr>
          <p:nvPr/>
        </p:nvSpPr>
        <p:spPr bwMode="auto">
          <a:xfrm>
            <a:off x="533400" y="5715000"/>
            <a:ext cx="3886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/>
            <a:r>
              <a:rPr lang="en-US" sz="2200">
                <a:solidFill>
                  <a:schemeClr val="bg1"/>
                </a:solidFill>
              </a:rPr>
              <a:t>Masjid Aisiyah/ Tan’im 7 KM</a:t>
            </a:r>
          </a:p>
        </p:txBody>
      </p:sp>
      <p:pic>
        <p:nvPicPr>
          <p:cNvPr id="20484" name="Content Placeholder 3" descr="IMG-20110520-0010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93838"/>
            <a:ext cx="4038600" cy="4068762"/>
          </a:xfrm>
        </p:spPr>
      </p:pic>
      <p:pic>
        <p:nvPicPr>
          <p:cNvPr id="20485" name="Content Placeholder 3" descr="IMG-20110518-0006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447800"/>
            <a:ext cx="35623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Box 15"/>
          <p:cNvSpPr txBox="1">
            <a:spLocks noChangeArrowheads="1"/>
          </p:cNvSpPr>
          <p:nvPr/>
        </p:nvSpPr>
        <p:spPr bwMode="auto">
          <a:xfrm>
            <a:off x="5105400" y="5715000"/>
            <a:ext cx="3886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/>
            <a:r>
              <a:rPr lang="en-US" sz="2200">
                <a:solidFill>
                  <a:schemeClr val="bg1"/>
                </a:solidFill>
              </a:rPr>
              <a:t>Masjid Jikronah 13 KM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48" y="152400"/>
            <a:ext cx="2123352" cy="21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Miqat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Penduduk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Makkah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1507" name="TextBox 15"/>
          <p:cNvSpPr txBox="1">
            <a:spLocks noChangeArrowheads="1"/>
          </p:cNvSpPr>
          <p:nvPr/>
        </p:nvSpPr>
        <p:spPr bwMode="auto">
          <a:xfrm>
            <a:off x="2819400" y="5665788"/>
            <a:ext cx="38862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/>
            <a:r>
              <a:rPr lang="en-US" sz="2200">
                <a:solidFill>
                  <a:schemeClr val="bg1"/>
                </a:solidFill>
              </a:rPr>
              <a:t>Masjid Hudaibiyah 24 KM</a:t>
            </a:r>
          </a:p>
        </p:txBody>
      </p:sp>
      <p:pic>
        <p:nvPicPr>
          <p:cNvPr id="21508" name="Content Placeholder 17" descr="hudaibiyah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0" y="1543050"/>
            <a:ext cx="6781800" cy="3943350"/>
          </a:xfrm>
        </p:spPr>
      </p:pic>
      <p:pic>
        <p:nvPicPr>
          <p:cNvPr id="11" name="Talbiyah Hajj - Boeyoet Soeba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4800" y="6324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48" y="152400"/>
            <a:ext cx="2123352" cy="21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000" numSld="25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15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sv-SE" sz="2800" smtClean="0">
                <a:solidFill>
                  <a:schemeClr val="bg1"/>
                </a:solidFill>
              </a:rPr>
              <a:t>- Shalat sunnah ihram 2 rakaat 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sv-SE" sz="2800" smtClean="0">
                <a:solidFill>
                  <a:schemeClr val="bg1"/>
                </a:solidFill>
              </a:rPr>
              <a:t>- Membaca Istighfar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sv-SE" sz="2800" smtClean="0">
                <a:solidFill>
                  <a:schemeClr val="bg1"/>
                </a:solidFill>
              </a:rPr>
              <a:t>- Membaca Syahadat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sv-SE" sz="2800" smtClean="0">
                <a:solidFill>
                  <a:schemeClr val="bg1"/>
                </a:solidFill>
              </a:rPr>
              <a:t>- Membaca Shalawat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sv-SE" sz="2800" smtClean="0">
                <a:solidFill>
                  <a:schemeClr val="bg1"/>
                </a:solidFill>
              </a:rPr>
              <a:t>- Membaca Niat</a:t>
            </a:r>
          </a:p>
          <a:p>
            <a:pPr algn="r" rtl="1">
              <a:lnSpc>
                <a:spcPct val="80000"/>
              </a:lnSpc>
            </a:pP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نـ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وي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ت 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لـ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ع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م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رة 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و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أح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ر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م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ت 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بـ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ه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 ل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له تع</a:t>
            </a: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</a:t>
            </a:r>
            <a:r>
              <a:rPr lang="ar-SA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لى</a:t>
            </a:r>
            <a:r>
              <a:rPr lang="en-US" alt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</a:rPr>
              <a:t>Nawaitul umrota wa ahromtu biha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Atau</a:t>
            </a:r>
          </a:p>
          <a:p>
            <a:pPr algn="r" rtl="1">
              <a:lnSpc>
                <a:spcPct val="80000"/>
              </a:lnSpc>
            </a:pP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لَبَّيْكَ اللّهُمَّ عُمْرَةً </a:t>
            </a:r>
            <a:endParaRPr lang="en-US" sz="2800" b="1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Labbaik Allahummah Umrotan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en-US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Setelah itu membaca talbiyah </a:t>
            </a:r>
          </a:p>
          <a:p>
            <a:pPr algn="r" rtl="1">
              <a:lnSpc>
                <a:spcPct val="80000"/>
              </a:lnSpc>
            </a:pP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لَبَّيْكَ اللّهُمَّ لَبَّيْكَ، لَبَّيْكَ لاَ شَرِيْكَ لَكَّ لَبَّيْكَ، ِإنَّ الْحَمْدَ وَالنِّعْمَةَ لَكَ وَالْمُلْكُ،</a:t>
            </a:r>
            <a:endParaRPr lang="en-US" sz="2800" b="1" smtClean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r" rtl="1">
              <a:lnSpc>
                <a:spcPct val="80000"/>
              </a:lnSpc>
              <a:buFontTx/>
              <a:buNone/>
            </a:pPr>
            <a:r>
              <a:rPr lang="ar-SA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 لاَ شَرِيْكَ لَكَ</a:t>
            </a:r>
            <a:r>
              <a:rPr lang="en-GB" sz="2800" b="1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>
              <a:lnSpc>
                <a:spcPct val="80000"/>
              </a:lnSpc>
            </a:pPr>
            <a:endParaRPr lang="en-GB" sz="2000" smtClean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21507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Ihram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dan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Niat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48" y="152400"/>
            <a:ext cx="2123352" cy="21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225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25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25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25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Title 4"/>
          <p:cNvGrpSpPr>
            <a:grpSpLocks noGrp="1"/>
          </p:cNvGrpSpPr>
          <p:nvPr/>
        </p:nvGrpSpPr>
        <p:grpSpPr bwMode="auto">
          <a:xfrm>
            <a:off x="457200" y="274638"/>
            <a:ext cx="8001000" cy="639762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Ihram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544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544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237" cy="2279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455"/>
              <a:ext cx="228237" cy="2279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457200" y="11430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rgbClr val="FF0000"/>
              </a:buClr>
              <a:defRPr/>
            </a:pPr>
            <a:r>
              <a:rPr lang="en-US" sz="3200" dirty="0" err="1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Larangan</a:t>
            </a: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Ketika</a:t>
            </a: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Masuk</a:t>
            </a: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 Ihram :</a:t>
            </a:r>
          </a:p>
          <a:p>
            <a:pPr>
              <a:lnSpc>
                <a:spcPct val="80000"/>
              </a:lnSpc>
              <a:defRPr/>
            </a:pP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Menutup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Kepala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Penutup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apapun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(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Laki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laki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Mencukur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rambut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memotong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nya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walau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sedikit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Memotong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kuku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tangan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 kaki.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Memakai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wewangian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Memakai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pakaian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berjahit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Laki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Laki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Membunuh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binatang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buruan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darat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Hubungan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suami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istri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80000"/>
              </a:lnSpc>
              <a:buFontTx/>
              <a:buAutoNum type="arabicPeriod"/>
              <a:defRPr/>
            </a:pP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Melaksanakan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akad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nikah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melamar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buClr>
                <a:srgbClr val="FF0000"/>
              </a:buClr>
              <a:defRPr/>
            </a:pPr>
            <a:endParaRPr lang="en-US" sz="3200" dirty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868" y="152401"/>
            <a:ext cx="1756731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Denah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Masjidil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Haram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2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4579" name="Content Placeholder 12" descr="peta mekah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066800"/>
            <a:ext cx="8001000" cy="5526088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66" y="152401"/>
            <a:ext cx="137483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62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5603" name="Content Placeholder 12" descr="orientasilapangan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41388"/>
            <a:ext cx="7772400" cy="5611812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906" y="152401"/>
            <a:ext cx="1145693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6627" name="Content Placeholder 11" descr="thawaf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958850"/>
            <a:ext cx="7772400" cy="559435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8" y="152401"/>
            <a:ext cx="1527592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27651" name="Content Placeholder 11" descr="thawaf1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20750"/>
            <a:ext cx="7772400" cy="563245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248" y="152400"/>
            <a:ext cx="2123352" cy="21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spc="150" dirty="0" err="1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Sunnah-sunnah</a:t>
              </a:r>
              <a:r>
                <a:rPr lang="en-US" sz="2400" b="1" spc="150" dirty="0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 </a:t>
              </a:r>
              <a:r>
                <a:rPr lang="en-US" sz="2400" b="1" spc="150" dirty="0" err="1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Thawaf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en-US" sz="2200" dirty="0" err="1" smtClean="0">
                <a:solidFill>
                  <a:schemeClr val="bg1"/>
                </a:solidFill>
              </a:rPr>
              <a:t>sedapat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mungkin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dikerjakan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semua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tetapi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jika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ada</a:t>
            </a:r>
            <a:r>
              <a:rPr lang="en-US" sz="2200" dirty="0" smtClean="0">
                <a:solidFill>
                  <a:schemeClr val="bg1"/>
                </a:solidFill>
              </a:rPr>
              <a:t> yang </a:t>
            </a:r>
            <a:r>
              <a:rPr lang="en-US" sz="2200" dirty="0" err="1" smtClean="0">
                <a:solidFill>
                  <a:schemeClr val="bg1"/>
                </a:solidFill>
              </a:rPr>
              <a:t>tertinggal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atau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terlupa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thawaf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kita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tetap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sah</a:t>
            </a:r>
            <a:endParaRPr lang="en-US" sz="22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en-US" sz="2200" dirty="0" err="1" smtClean="0">
                <a:solidFill>
                  <a:schemeClr val="bg1"/>
                </a:solidFill>
              </a:rPr>
              <a:t>Memberi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hormat</a:t>
            </a:r>
            <a:r>
              <a:rPr lang="en-US" sz="2200" dirty="0" smtClean="0">
                <a:solidFill>
                  <a:schemeClr val="bg1"/>
                </a:solidFill>
              </a:rPr>
              <a:t> (</a:t>
            </a:r>
            <a:r>
              <a:rPr lang="en-US" sz="2200" i="1" dirty="0" err="1" smtClean="0">
                <a:solidFill>
                  <a:schemeClr val="bg1"/>
                </a:solidFill>
              </a:rPr>
              <a:t>istilam</a:t>
            </a:r>
            <a:r>
              <a:rPr lang="en-US" sz="2200" dirty="0" smtClean="0">
                <a:solidFill>
                  <a:schemeClr val="bg1"/>
                </a:solidFill>
              </a:rPr>
              <a:t>) </a:t>
            </a:r>
            <a:r>
              <a:rPr lang="en-US" sz="2200" dirty="0" err="1" smtClean="0">
                <a:solidFill>
                  <a:schemeClr val="bg1"/>
                </a:solidFill>
              </a:rPr>
              <a:t>kepada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Hajar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Aswad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setiap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awal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putaran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dengan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mengecup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Hajar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Aswad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atau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mengusap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Hajar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Aswad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dengan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tangan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kanan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lalu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dikecup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atau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melambaikan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tangan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kanan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ke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arah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Hajar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Aswad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lalu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dikecup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sambil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membaca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Bismillah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Allahu</a:t>
            </a:r>
            <a:r>
              <a:rPr lang="en-US" sz="2200" i="1" dirty="0" smtClean="0">
                <a:solidFill>
                  <a:schemeClr val="bg1"/>
                </a:solidFill>
              </a:rPr>
              <a:t> Akbar</a:t>
            </a:r>
            <a:r>
              <a:rPr lang="en-US" sz="2200" dirty="0" smtClean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en-US" sz="2200" i="1" dirty="0" err="1" smtClean="0">
                <a:solidFill>
                  <a:schemeClr val="bg1"/>
                </a:solidFill>
              </a:rPr>
              <a:t>Khusus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pria</a:t>
            </a:r>
            <a:r>
              <a:rPr lang="en-US" sz="2200" dirty="0" smtClean="0">
                <a:solidFill>
                  <a:schemeClr val="bg1"/>
                </a:solidFill>
              </a:rPr>
              <a:t>: </a:t>
            </a:r>
            <a:r>
              <a:rPr lang="en-US" sz="2200" dirty="0" err="1" smtClean="0">
                <a:solidFill>
                  <a:schemeClr val="bg1"/>
                </a:solidFill>
              </a:rPr>
              <a:t>bahu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kanan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terbuka</a:t>
            </a:r>
            <a:r>
              <a:rPr lang="en-US" sz="2200" dirty="0" smtClean="0">
                <a:solidFill>
                  <a:schemeClr val="bg1"/>
                </a:solidFill>
              </a:rPr>
              <a:t> (</a:t>
            </a:r>
            <a:r>
              <a:rPr lang="en-US" sz="2200" i="1" dirty="0" err="1" smtClean="0">
                <a:solidFill>
                  <a:schemeClr val="bg1"/>
                </a:solidFill>
              </a:rPr>
              <a:t>idhthiba</a:t>
            </a:r>
            <a:r>
              <a:rPr lang="en-US" sz="2200" i="1" dirty="0" smtClean="0">
                <a:solidFill>
                  <a:schemeClr val="bg1"/>
                </a:solidFill>
              </a:rPr>
              <a:t>’</a:t>
            </a:r>
            <a:r>
              <a:rPr lang="en-US" sz="2200" dirty="0" smtClean="0">
                <a:solidFill>
                  <a:schemeClr val="bg1"/>
                </a:solidFill>
              </a:rPr>
              <a:t>)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en-US" sz="2200" i="1" dirty="0" err="1" smtClean="0">
                <a:solidFill>
                  <a:schemeClr val="bg1"/>
                </a:solidFill>
              </a:rPr>
              <a:t>Khusus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pria</a:t>
            </a:r>
            <a:r>
              <a:rPr lang="en-US" sz="2200" dirty="0" smtClean="0">
                <a:solidFill>
                  <a:schemeClr val="bg1"/>
                </a:solidFill>
              </a:rPr>
              <a:t>: </a:t>
            </a:r>
            <a:r>
              <a:rPr lang="en-US" sz="2200" dirty="0" err="1" smtClean="0">
                <a:solidFill>
                  <a:schemeClr val="bg1"/>
                </a:solidFill>
              </a:rPr>
              <a:t>berlari-lari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kecil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pada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tiga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putaran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pertama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ketika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thawaf</a:t>
            </a:r>
            <a:r>
              <a:rPr lang="en-US" sz="2200" i="1" dirty="0" smtClean="0">
                <a:solidFill>
                  <a:schemeClr val="bg1"/>
                </a:solidFill>
              </a:rPr>
              <a:t> yang </a:t>
            </a:r>
            <a:r>
              <a:rPr lang="en-US" sz="2200" i="1" dirty="0" err="1" smtClean="0">
                <a:solidFill>
                  <a:schemeClr val="bg1"/>
                </a:solidFill>
              </a:rPr>
              <a:t>pertama</a:t>
            </a:r>
            <a:r>
              <a:rPr lang="en-US" sz="2200" i="1" dirty="0" smtClean="0">
                <a:solidFill>
                  <a:schemeClr val="bg1"/>
                </a:solidFill>
              </a:rPr>
              <a:t> kali </a:t>
            </a:r>
            <a:r>
              <a:rPr lang="en-US" sz="2200" i="1" dirty="0" err="1" smtClean="0">
                <a:solidFill>
                  <a:schemeClr val="bg1"/>
                </a:solidFill>
              </a:rPr>
              <a:t>saja</a:t>
            </a:r>
            <a:r>
              <a:rPr lang="en-US" sz="2200" dirty="0" smtClean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en-US" sz="2200" dirty="0" err="1" smtClean="0">
                <a:solidFill>
                  <a:schemeClr val="bg1"/>
                </a:solidFill>
              </a:rPr>
              <a:t>Mengucapkan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doa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pujian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kepada</a:t>
            </a:r>
            <a:r>
              <a:rPr lang="en-US" sz="2200" dirty="0" smtClean="0">
                <a:solidFill>
                  <a:schemeClr val="bg1"/>
                </a:solidFill>
              </a:rPr>
              <a:t> Allah, </a:t>
            </a:r>
            <a:r>
              <a:rPr lang="en-US" sz="2200" dirty="0" err="1" smtClean="0">
                <a:solidFill>
                  <a:schemeClr val="bg1"/>
                </a:solidFill>
              </a:rPr>
              <a:t>dan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shalawat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bagi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Nabi</a:t>
            </a:r>
            <a:r>
              <a:rPr lang="en-US" sz="2200" dirty="0" smtClean="0">
                <a:solidFill>
                  <a:schemeClr val="bg1"/>
                </a:solidFill>
              </a:rPr>
              <a:t>. </a:t>
            </a:r>
            <a:r>
              <a:rPr lang="en-US" sz="2200" i="1" dirty="0" smtClean="0">
                <a:solidFill>
                  <a:schemeClr val="bg1"/>
                </a:solidFill>
              </a:rPr>
              <a:t>Kita </a:t>
            </a:r>
            <a:r>
              <a:rPr lang="en-US" sz="2200" i="1" dirty="0" err="1" smtClean="0">
                <a:solidFill>
                  <a:schemeClr val="bg1"/>
                </a:solidFill>
              </a:rPr>
              <a:t>bebas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membaca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apa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saja</a:t>
            </a:r>
            <a:r>
              <a:rPr lang="en-US" sz="2200" i="1" dirty="0" smtClean="0">
                <a:solidFill>
                  <a:schemeClr val="bg1"/>
                </a:solidFill>
              </a:rPr>
              <a:t> yang </a:t>
            </a:r>
            <a:r>
              <a:rPr lang="en-US" sz="2200" i="1" dirty="0" err="1" smtClean="0">
                <a:solidFill>
                  <a:schemeClr val="bg1"/>
                </a:solidFill>
              </a:rPr>
              <a:t>kita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mampu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tidak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usah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terikat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pada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bacaan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tertentu</a:t>
            </a:r>
            <a:r>
              <a:rPr lang="en-US" sz="2200" dirty="0" smtClean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Arial" pitchFamily="34" charset="0"/>
              <a:buAutoNum type="arabicPeriod"/>
              <a:defRPr/>
            </a:pPr>
            <a:r>
              <a:rPr lang="en-US" sz="2200" dirty="0" err="1" smtClean="0">
                <a:solidFill>
                  <a:schemeClr val="bg1"/>
                </a:solidFill>
              </a:rPr>
              <a:t>Mengusap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Rukun</a:t>
            </a:r>
            <a:r>
              <a:rPr lang="en-US" sz="2200" dirty="0" smtClean="0">
                <a:solidFill>
                  <a:schemeClr val="bg1"/>
                </a:solidFill>
              </a:rPr>
              <a:t> Yamani </a:t>
            </a:r>
            <a:r>
              <a:rPr lang="en-US" sz="2200" dirty="0" err="1" smtClean="0">
                <a:solidFill>
                  <a:schemeClr val="bg1"/>
                </a:solidFill>
              </a:rPr>
              <a:t>atau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melambaikan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tangan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dari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jauh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tanpa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dikecup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sambil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</a:rPr>
              <a:t>mengucapkan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Bismillah</a:t>
            </a:r>
            <a:r>
              <a:rPr lang="en-US" sz="2200" i="1" dirty="0" smtClean="0">
                <a:solidFill>
                  <a:schemeClr val="bg1"/>
                </a:solidFill>
              </a:rPr>
              <a:t> </a:t>
            </a:r>
            <a:r>
              <a:rPr lang="en-US" sz="2200" i="1" dirty="0" err="1" smtClean="0">
                <a:solidFill>
                  <a:schemeClr val="bg1"/>
                </a:solidFill>
              </a:rPr>
              <a:t>Allahu</a:t>
            </a:r>
            <a:r>
              <a:rPr lang="en-US" sz="2200" i="1" dirty="0" smtClean="0">
                <a:solidFill>
                  <a:schemeClr val="bg1"/>
                </a:solidFill>
              </a:rPr>
              <a:t> Akbar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424" y="152401"/>
            <a:ext cx="84017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spc="150" dirty="0" err="1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Sunnah-sunnah</a:t>
              </a:r>
              <a:r>
                <a:rPr lang="en-US" sz="2400" b="1" spc="150" dirty="0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 </a:t>
              </a:r>
              <a:r>
                <a:rPr lang="en-US" sz="2400" b="1" spc="150" dirty="0" err="1">
                  <a:ln w="11430"/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rPr>
                <a:t>Thawaf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9699" name="Content Placeholder 10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457200" indent="-457200">
              <a:buFont typeface="Calibri" pitchFamily="34" charset="0"/>
              <a:buAutoNum type="arabicPeriod" startAt="6"/>
            </a:pPr>
            <a:r>
              <a:rPr lang="en-US" sz="2200" smtClean="0">
                <a:solidFill>
                  <a:schemeClr val="bg1"/>
                </a:solidFill>
              </a:rPr>
              <a:t>Membaca </a:t>
            </a:r>
            <a:r>
              <a:rPr lang="en-US" sz="2200" i="1" smtClean="0">
                <a:solidFill>
                  <a:schemeClr val="bg1"/>
                </a:solidFill>
              </a:rPr>
              <a:t>Rabbana Atina fiddunya hasanah wa fil-akhirati hasanah waqina `adzaban-nar</a:t>
            </a:r>
            <a:r>
              <a:rPr lang="en-US" sz="2200" smtClean="0">
                <a:solidFill>
                  <a:schemeClr val="bg1"/>
                </a:solidFill>
              </a:rPr>
              <a:t> antara Rukun Yamani dan Hajar Aswad. </a:t>
            </a:r>
          </a:p>
          <a:p>
            <a:pPr marL="457200" indent="-457200">
              <a:buFont typeface="Arial" charset="0"/>
              <a:buAutoNum type="arabicPeriod" startAt="6"/>
            </a:pPr>
            <a:r>
              <a:rPr lang="en-US" sz="2200" smtClean="0">
                <a:solidFill>
                  <a:schemeClr val="bg1"/>
                </a:solidFill>
              </a:rPr>
              <a:t>Selesai tujuh putaran, shalat sunnah dua rakaat di sekitar Maqam Ibrahim, dengan ayat Al-Kafirun dan Al-Ikhlash. </a:t>
            </a:r>
          </a:p>
          <a:p>
            <a:pPr marL="457200" indent="-457200">
              <a:buFont typeface="Arial" charset="0"/>
              <a:buAutoNum type="arabicPeriod" startAt="6"/>
            </a:pPr>
            <a:r>
              <a:rPr lang="en-US" sz="2200" smtClean="0">
                <a:solidFill>
                  <a:schemeClr val="bg1"/>
                </a:solidFill>
              </a:rPr>
              <a:t>Berdoa di Multazam (daerah antara Hajar Aswad dan Pintu Ka`bah).</a:t>
            </a:r>
          </a:p>
          <a:p>
            <a:pPr marL="457200" indent="-457200">
              <a:buFont typeface="Arial" charset="0"/>
              <a:buAutoNum type="arabicPeriod" startAt="6"/>
            </a:pPr>
            <a:r>
              <a:rPr lang="en-US" sz="2200" smtClean="0">
                <a:solidFill>
                  <a:schemeClr val="bg1"/>
                </a:solidFill>
              </a:rPr>
              <a:t>Minum air zamzam. </a:t>
            </a:r>
          </a:p>
          <a:p>
            <a:pPr marL="457200" indent="-457200">
              <a:buFont typeface="Arial" charset="0"/>
              <a:buAutoNum type="arabicPeriod" startAt="6"/>
            </a:pPr>
            <a:endParaRPr lang="en-US" sz="2200" smtClean="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2200" smtClean="0">
                <a:solidFill>
                  <a:schemeClr val="bg1"/>
                </a:solidFill>
              </a:rPr>
              <a:t>Doa Minum Air Zamzam :</a:t>
            </a:r>
          </a:p>
          <a:p>
            <a:pPr marL="457200" indent="-457200">
              <a:buFont typeface="Arial" charset="0"/>
              <a:buNone/>
            </a:pPr>
            <a:r>
              <a:rPr lang="en-US" sz="2200" smtClean="0">
                <a:solidFill>
                  <a:srgbClr val="FFFF00"/>
                </a:solidFill>
              </a:rPr>
              <a:t>Allahumma inni as’aluka ilman nafi’a wa rizkon</a:t>
            </a:r>
          </a:p>
          <a:p>
            <a:pPr marL="457200" indent="-457200">
              <a:buFont typeface="Arial" charset="0"/>
              <a:buNone/>
            </a:pPr>
            <a:r>
              <a:rPr lang="en-US" sz="2200" smtClean="0">
                <a:solidFill>
                  <a:srgbClr val="FFFF00"/>
                </a:solidFill>
              </a:rPr>
              <a:t>Waasi’a wa syifa’an min kulli da’ wa saqomin  </a:t>
            </a:r>
          </a:p>
          <a:p>
            <a:pPr marL="457200" indent="-457200">
              <a:buFont typeface="Arial" charset="0"/>
              <a:buNone/>
            </a:pPr>
            <a:r>
              <a:rPr lang="en-US" sz="2200" smtClean="0">
                <a:solidFill>
                  <a:srgbClr val="FFFF00"/>
                </a:solidFill>
              </a:rPr>
              <a:t>Birahmatika Ya arhamar rahimin…</a:t>
            </a:r>
            <a:br>
              <a:rPr lang="en-US" sz="2200" smtClean="0">
                <a:solidFill>
                  <a:srgbClr val="FFFF00"/>
                </a:solidFill>
              </a:rPr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29700" name="Content Placeholder 3" descr="IMG-20110522-0012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3352800"/>
            <a:ext cx="26511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526" y="152401"/>
            <a:ext cx="1222074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Shalat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Sunah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Thawaf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0723" name="Content Placeholder 12" descr="shlatmaqom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863600"/>
            <a:ext cx="7772400" cy="561340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24" y="152400"/>
            <a:ext cx="1061675" cy="1059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Sai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berjalan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dari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bukit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safa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ke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marwah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7 kali)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1747" name="Content Placeholder 11" descr="daerah sai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1028700"/>
            <a:ext cx="7772400" cy="560070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526" y="152401"/>
            <a:ext cx="1222074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Sa’i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2771" name="Content Placeholder 11" descr="sai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46150"/>
            <a:ext cx="7772400" cy="545465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248" y="152401"/>
            <a:ext cx="1680351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Sa’i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388" y="152401"/>
            <a:ext cx="145121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Adab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Sa’i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4819" name="Content Placeholder 10"/>
          <p:cNvSpPr>
            <a:spLocks noGrp="1"/>
          </p:cNvSpPr>
          <p:nvPr>
            <p:ph idx="1"/>
          </p:nvPr>
        </p:nvSpPr>
        <p:spPr>
          <a:xfrm>
            <a:off x="152400" y="1189038"/>
            <a:ext cx="4191000" cy="4525962"/>
          </a:xfrm>
        </p:spPr>
        <p:txBody>
          <a:bodyPr/>
          <a:lstStyle/>
          <a:p>
            <a:r>
              <a:rPr lang="en-US" sz="2600" b="1" smtClean="0">
                <a:solidFill>
                  <a:schemeClr val="bg1"/>
                </a:solidFill>
              </a:rPr>
              <a:t>START DARI SHAFA &amp; BERDOA MENGHADAP KA’BAH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KEADAAN SUCI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BERJALAN KAKI / BERLARI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MEMPERBANYAK DZIKIR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MENAHAN PANDANGAN. MENJAGA LIDAH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TIDAK BOLEH MENYAKITI ORANG LAIN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MENSUCIKAN JIWA RAGA</a:t>
            </a:r>
          </a:p>
          <a:p>
            <a:endParaRPr lang="en-US" sz="2600" smtClean="0"/>
          </a:p>
        </p:txBody>
      </p:sp>
      <p:pic>
        <p:nvPicPr>
          <p:cNvPr id="34820" name="Picture 4" descr="sai selesa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524000"/>
            <a:ext cx="464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66" y="152401"/>
            <a:ext cx="137483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Sunnah-Sunnah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Sa’i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5843" name="Content Placeholder 10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5410200"/>
          </a:xfrm>
        </p:spPr>
        <p:txBody>
          <a:bodyPr/>
          <a:lstStyle/>
          <a:p>
            <a:r>
              <a:rPr lang="en-US" sz="3000" b="1" smtClean="0">
                <a:solidFill>
                  <a:schemeClr val="bg1"/>
                </a:solidFill>
              </a:rPr>
              <a:t>Al- Khabab ( Barjalan cepat bagi laki- laki)</a:t>
            </a:r>
          </a:p>
          <a:p>
            <a:r>
              <a:rPr lang="en-US" sz="3000" b="1" smtClean="0">
                <a:solidFill>
                  <a:schemeClr val="bg1"/>
                </a:solidFill>
              </a:rPr>
              <a:t>Berhenti di bukit Safa- Marwah untuk berdoa</a:t>
            </a:r>
          </a:p>
          <a:p>
            <a:r>
              <a:rPr lang="en-US" sz="3000" b="1" smtClean="0">
                <a:solidFill>
                  <a:schemeClr val="bg1"/>
                </a:solidFill>
              </a:rPr>
              <a:t>Berdoa di Bulit Safa- Marwah per Babak</a:t>
            </a:r>
          </a:p>
          <a:p>
            <a:r>
              <a:rPr lang="en-US" sz="3000" b="1" smtClean="0">
                <a:solidFill>
                  <a:schemeClr val="bg1"/>
                </a:solidFill>
              </a:rPr>
              <a:t>Mengucap takbir 3X dan berdoa di Safa- Marwah</a:t>
            </a:r>
          </a:p>
          <a:p>
            <a:r>
              <a:rPr lang="en-US" sz="3000" b="1" smtClean="0">
                <a:solidFill>
                  <a:schemeClr val="bg1"/>
                </a:solidFill>
              </a:rPr>
              <a:t>Berturut- turut antara sai dan Thawaf</a:t>
            </a:r>
          </a:p>
        </p:txBody>
      </p:sp>
      <p:pic>
        <p:nvPicPr>
          <p:cNvPr id="35844" name="Content Placeholder 3" descr="IMG-20110518-0007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95400"/>
            <a:ext cx="31432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66" y="152401"/>
            <a:ext cx="137483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Tahallul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6867" name="Content Placeholder 10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Tahalul berati mencukur atau menggunting rambut kepala sebagai tanda telah bebas dari larangan-larangan Ihram</a:t>
            </a:r>
          </a:p>
          <a:p>
            <a:r>
              <a:rPr lang="en-US" b="1" smtClean="0">
                <a:solidFill>
                  <a:schemeClr val="bg1"/>
                </a:solidFill>
              </a:rPr>
              <a:t>Untuk laki-laki hendaknya dicukur habis dan untuk perempuan adalah satu ruas jari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4038600"/>
            <a:ext cx="259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4038600"/>
            <a:ext cx="259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038600"/>
            <a:ext cx="2819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906" y="152401"/>
            <a:ext cx="1145693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Kota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Mekah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7891" name="Content Placeholder 13" descr="tempatsejarah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57263"/>
            <a:ext cx="7772400" cy="5672137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66" y="152401"/>
            <a:ext cx="137483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Kota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Mekah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8915" name="Content Placeholder 11" descr="peta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066800"/>
            <a:ext cx="7696200" cy="518160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5267"/>
            <a:ext cx="1219200" cy="121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Kota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Mekah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39939" name="Content Placeholder 3" descr="IMG-20110518-0007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295400"/>
            <a:ext cx="3581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Content Placeholder 3" descr="IMG-20110518-00087.jpg"/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4648200" y="1295400"/>
            <a:ext cx="3467100" cy="4419600"/>
          </a:xfrm>
        </p:spPr>
      </p:pic>
      <p:sp>
        <p:nvSpPr>
          <p:cNvPr id="39941" name="TextBox 14"/>
          <p:cNvSpPr txBox="1">
            <a:spLocks noChangeArrowheads="1"/>
          </p:cNvSpPr>
          <p:nvPr/>
        </p:nvSpPr>
        <p:spPr bwMode="auto">
          <a:xfrm>
            <a:off x="609600" y="5715000"/>
            <a:ext cx="3886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/>
            <a:r>
              <a:rPr lang="en-US" sz="2200">
                <a:solidFill>
                  <a:schemeClr val="bg1"/>
                </a:solidFill>
              </a:rPr>
              <a:t>Rumah Kelahiran Nabi SAW</a:t>
            </a:r>
          </a:p>
        </p:txBody>
      </p:sp>
      <p:sp>
        <p:nvSpPr>
          <p:cNvPr id="39942" name="TextBox 15"/>
          <p:cNvSpPr txBox="1">
            <a:spLocks noChangeArrowheads="1"/>
          </p:cNvSpPr>
          <p:nvPr/>
        </p:nvSpPr>
        <p:spPr bwMode="auto">
          <a:xfrm>
            <a:off x="5486400" y="5715000"/>
            <a:ext cx="1981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/>
            <a:r>
              <a:rPr lang="en-US" sz="2200">
                <a:solidFill>
                  <a:schemeClr val="bg1"/>
                </a:solidFill>
              </a:rPr>
              <a:t>Jam Raksasa</a:t>
            </a:r>
          </a:p>
        </p:txBody>
      </p:sp>
      <p:pic>
        <p:nvPicPr>
          <p:cNvPr id="13" name="Talbiyah Hajj - Boeyoet Soeba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28600" y="6400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868" y="152401"/>
            <a:ext cx="1756731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9941" grpId="0"/>
      <p:bldP spid="399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0963" name="Content Placeholder 12" descr="madinah map.png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" y="985838"/>
            <a:ext cx="7772400" cy="5567362"/>
          </a:xfrm>
        </p:spPr>
      </p:pic>
      <p:pic>
        <p:nvPicPr>
          <p:cNvPr id="12" name="al waqi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286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24" y="152400"/>
            <a:ext cx="1061675" cy="1059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9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1987" name="Content Placeholder 11" descr="kubah hijau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54088"/>
            <a:ext cx="7772400" cy="5370512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146" y="152401"/>
            <a:ext cx="129845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3011" name="Content Placeholder 12" descr="dalam masjid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79488"/>
            <a:ext cx="7772400" cy="5421312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526" y="152401"/>
            <a:ext cx="1222074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5059" name="Content Placeholder 12" descr="makam rosul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1066800"/>
            <a:ext cx="7010400" cy="525780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146" y="152401"/>
            <a:ext cx="129845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4035" name="Content Placeholder 12" descr="raudho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47738"/>
            <a:ext cx="7848600" cy="5453062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9" y="152400"/>
            <a:ext cx="1527591" cy="152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6083" name="Content Placeholder 12" descr="baqi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14400"/>
            <a:ext cx="7772400" cy="5561013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146" y="152401"/>
            <a:ext cx="129845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7107" name="Content Placeholder 12" descr="batas tanah haram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016000"/>
            <a:ext cx="7696200" cy="5384800"/>
          </a:xfr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766" y="152401"/>
            <a:ext cx="137483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Ziarah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Madinah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Al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Munawwaro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48131" name="Content Placeholder 3" descr="IMG-20110516-00037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990600"/>
            <a:ext cx="3505200" cy="4724400"/>
          </a:xfrm>
        </p:spPr>
      </p:pic>
      <p:pic>
        <p:nvPicPr>
          <p:cNvPr id="48132" name="Content Placeholder 3" descr="IMG-20110515-0001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90600"/>
            <a:ext cx="3505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15"/>
          <p:cNvSpPr txBox="1">
            <a:spLocks noChangeArrowheads="1"/>
          </p:cNvSpPr>
          <p:nvPr/>
        </p:nvSpPr>
        <p:spPr bwMode="auto">
          <a:xfrm>
            <a:off x="609600" y="5818188"/>
            <a:ext cx="76200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en-US" sz="2200">
                <a:solidFill>
                  <a:schemeClr val="bg1"/>
                </a:solidFill>
              </a:rPr>
              <a:t>Indahnya suasana di pelataran Masjid Nabi SAW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146" y="152401"/>
            <a:ext cx="129845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784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8131" name="Group 4"/>
          <p:cNvGrpSpPr>
            <a:grpSpLocks/>
          </p:cNvGrpSpPr>
          <p:nvPr/>
        </p:nvGrpSpPr>
        <p:grpSpPr bwMode="auto">
          <a:xfrm>
            <a:off x="457200" y="228600"/>
            <a:ext cx="7772400" cy="563563"/>
            <a:chOff x="457200" y="228600"/>
            <a:chExt cx="7772400" cy="563562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1042966" y="228600"/>
              <a:ext cx="7186634" cy="5635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contourClr>
                  <a:srgbClr val="DDDDDD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Rukun</a:t>
              </a:r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Umroh</a:t>
              </a:r>
              <a:endParaRPr lang="en-US" sz="24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28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533399"/>
              <a:ext cx="228600" cy="2286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 dirty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24" y="152400"/>
            <a:ext cx="1061675" cy="1059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34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066800" y="5791200"/>
            <a:ext cx="4343400" cy="56356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spc="150" dirty="0" err="1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Terima</a:t>
            </a:r>
            <a:r>
              <a:rPr lang="en-US" sz="4800" b="1" spc="150" dirty="0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4800" b="1" spc="150" dirty="0" err="1">
                <a:ln w="11430"/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Kasih</a:t>
            </a:r>
            <a:endParaRPr lang="en-US" sz="4800" b="1" spc="150" dirty="0">
              <a:ln w="11430"/>
              <a:solidFill>
                <a:schemeClr val="accent4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03" name="TextBox 13"/>
          <p:cNvSpPr txBox="1">
            <a:spLocks noChangeArrowheads="1"/>
          </p:cNvSpPr>
          <p:nvPr/>
        </p:nvSpPr>
        <p:spPr bwMode="auto">
          <a:xfrm>
            <a:off x="762000" y="3200400"/>
            <a:ext cx="53546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>
                <a:latin typeface="Calibri" pitchFamily="34" charset="0"/>
              </a:rPr>
              <a:t>Semoga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Pengalaman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Luar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Biasa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ini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menjadi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Motivasi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bagi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calon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Tamu</a:t>
            </a:r>
            <a:r>
              <a:rPr lang="en-US" b="1" dirty="0">
                <a:latin typeface="Calibri" pitchFamily="34" charset="0"/>
              </a:rPr>
              <a:t> Allah SWT</a:t>
            </a:r>
          </a:p>
          <a:p>
            <a:pPr algn="ctr"/>
            <a:r>
              <a:rPr lang="en-US" dirty="0" err="1">
                <a:latin typeface="Aachen-Bold" pitchFamily="2" charset="0"/>
                <a:cs typeface="Times New Roman" pitchFamily="18" charset="0"/>
              </a:rPr>
              <a:t>Mohon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Maaf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atas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segala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kekurangan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,</a:t>
            </a:r>
          </a:p>
          <a:p>
            <a:pPr algn="ctr"/>
            <a:r>
              <a:rPr lang="en-US" dirty="0" err="1">
                <a:latin typeface="Aachen-Bold" pitchFamily="2" charset="0"/>
                <a:cs typeface="Times New Roman" pitchFamily="18" charset="0"/>
              </a:rPr>
              <a:t>Wallohu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a’lam</a:t>
            </a:r>
            <a:r>
              <a:rPr lang="en-US" dirty="0">
                <a:latin typeface="Aachen-Bold" pitchFamily="2" charset="0"/>
                <a:cs typeface="Times New Roman" pitchFamily="18" charset="0"/>
              </a:rPr>
              <a:t> </a:t>
            </a:r>
            <a:r>
              <a:rPr lang="en-US" dirty="0" err="1">
                <a:latin typeface="Aachen-Bold" pitchFamily="2" charset="0"/>
                <a:cs typeface="Times New Roman" pitchFamily="18" charset="0"/>
              </a:rPr>
              <a:t>Bissowab</a:t>
            </a:r>
            <a:endParaRPr lang="en-US" dirty="0">
              <a:latin typeface="Aachen-Bold" pitchFamily="2" charset="0"/>
              <a:cs typeface="Times New Roman" pitchFamily="18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pic>
        <p:nvPicPr>
          <p:cNvPr id="51204" name="Content Placeholder 3" descr="IMG-20110518-00068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533400"/>
            <a:ext cx="1981200" cy="2590800"/>
          </a:xfrm>
        </p:spPr>
      </p:pic>
      <p:pic>
        <p:nvPicPr>
          <p:cNvPr id="14" name="Picture 13" descr="IMG-20110515-0000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533400"/>
            <a:ext cx="198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IMG-20110515-0001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533400"/>
            <a:ext cx="198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lowchart: Alternate Process 17"/>
          <p:cNvSpPr/>
          <p:nvPr/>
        </p:nvSpPr>
        <p:spPr>
          <a:xfrm>
            <a:off x="0" y="457200"/>
            <a:ext cx="9144000" cy="152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lowchart: Alternate Process 18"/>
          <p:cNvSpPr/>
          <p:nvPr/>
        </p:nvSpPr>
        <p:spPr>
          <a:xfrm>
            <a:off x="0" y="2971800"/>
            <a:ext cx="9144000" cy="152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" name="Picture 6" descr="E:\foto umroh\IMG-20110522-0012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609600"/>
            <a:ext cx="1981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533400" y="4419600"/>
            <a:ext cx="543083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achen-Bold" pitchFamily="2" charset="0"/>
                <a:cs typeface="Times New Roman" pitchFamily="18" charset="0"/>
              </a:rPr>
              <a:t>BAGI YANG BERNIAT UMRAH,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Aachen-Bold" pitchFamily="2" charset="0"/>
                <a:cs typeface="Times New Roman" pitchFamily="18" charset="0"/>
              </a:rPr>
              <a:t>HUB. KAMI :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Aachen-Bold" pitchFamily="2" charset="0"/>
                <a:cs typeface="Times New Roman" pitchFamily="18" charset="0"/>
              </a:rPr>
              <a:t>08116704583 / 081360174734</a:t>
            </a:r>
            <a:endParaRPr lang="en-US" dirty="0">
              <a:solidFill>
                <a:srgbClr val="C00000"/>
              </a:solidFill>
              <a:latin typeface="Aachen-Bold" pitchFamily="2" charset="0"/>
              <a:cs typeface="Times New Roman" pitchFamily="18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304800" y="6477000"/>
            <a:ext cx="8610600" cy="38100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solidFill>
                  <a:srgbClr val="00B0F0"/>
                </a:solidFill>
                <a:latin typeface="Berlin Sans FB Demi" pitchFamily="34" charset="0"/>
                <a:cs typeface="Arial" pitchFamily="34" charset="0"/>
              </a:rPr>
              <a:t>Mari Ber-UMRAH </a:t>
            </a:r>
            <a:r>
              <a:rPr lang="id-ID" sz="2000" b="1" dirty="0" smtClean="0">
                <a:latin typeface="Berlin Sans FB Demi" pitchFamily="34" charset="0"/>
                <a:cs typeface="Arial" pitchFamily="34" charset="0"/>
              </a:rPr>
              <a:t>Bersama </a:t>
            </a:r>
            <a:r>
              <a:rPr lang="id-ID" sz="2000" b="1" dirty="0" smtClean="0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AL-MABRUR BAITULLAH , Hub. </a:t>
            </a:r>
            <a:r>
              <a:rPr lang="id-ID" sz="2000" b="1">
                <a:solidFill>
                  <a:srgbClr val="002060"/>
                </a:solidFill>
                <a:latin typeface="Berlin Sans FB Demi" pitchFamily="34" charset="0"/>
                <a:cs typeface="Arial" pitchFamily="34" charset="0"/>
              </a:rPr>
              <a:t>081360174734</a:t>
            </a:r>
            <a:endParaRPr lang="en-US" sz="2000" b="1" spc="150" dirty="0">
              <a:ln w="11430"/>
              <a:solidFill>
                <a:srgbClr val="002060"/>
              </a:solidFill>
              <a:latin typeface="Berlin Sans FB Dem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78569"/>
            <a:ext cx="2123352" cy="21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18" grpId="0" animBg="1"/>
      <p:bldP spid="19" grpId="0" animBg="1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7713</TotalTime>
  <Words>1216</Words>
  <Application>Microsoft Office PowerPoint</Application>
  <PresentationFormat>On-screen Show (4:3)</PresentationFormat>
  <Paragraphs>208</Paragraphs>
  <Slides>36</Slides>
  <Notes>29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MANASIK UMRAH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PENGALIHAN PBB P2 DAN BPHTB</dc:title>
  <dc:creator>romy.ardiansyah@gmail.com</dc:creator>
  <cp:lastModifiedBy>T. AGUS ARMADA</cp:lastModifiedBy>
  <cp:revision>309</cp:revision>
  <dcterms:created xsi:type="dcterms:W3CDTF">2010-08-24T23:31:56Z</dcterms:created>
  <dcterms:modified xsi:type="dcterms:W3CDTF">2002-01-01T09:53:08Z</dcterms:modified>
</cp:coreProperties>
</file>